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21945600" cy="32918400"/>
  <p:notesSz cx="7010400" cy="92964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6912" userDrawn="1">
          <p15:clr>
            <a:srgbClr val="A4A3A4"/>
          </p15:clr>
        </p15:guide>
        <p15:guide id="3" orient="horz" pos="104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1284"/>
    <a:srgbClr val="791E92"/>
    <a:srgbClr val="952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1662" y="42"/>
      </p:cViewPr>
      <p:guideLst>
        <p:guide orient="horz" pos="10368"/>
        <p:guide pos="6912"/>
        <p:guide orient="horz" pos="104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7FAF10-6B82-49D4-BC87-62EA25789819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59038" y="1162050"/>
            <a:ext cx="2092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1CAA1B6-0052-4648-95DF-05EE406B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0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59038" y="1162050"/>
            <a:ext cx="209232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AA1B6-0052-4648-95DF-05EE406B9D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49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3"/>
            <a:ext cx="1865376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5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90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35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80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25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70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1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60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3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1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279542" y="4221483"/>
            <a:ext cx="17773651" cy="898779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0974" y="4221483"/>
            <a:ext cx="52962809" cy="898779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8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3"/>
            <a:ext cx="18653760" cy="6537960"/>
          </a:xfrm>
        </p:spPr>
        <p:txBody>
          <a:bodyPr anchor="t"/>
          <a:lstStyle>
            <a:lvl1pPr algn="l">
              <a:defRPr sz="9134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6"/>
            <a:ext cx="18653760" cy="7200897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5111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2090223" indent="0">
              <a:buNone/>
              <a:defRPr sz="3667">
                <a:solidFill>
                  <a:schemeClr val="tx1">
                    <a:tint val="75000"/>
                  </a:schemeClr>
                </a:solidFill>
              </a:defRPr>
            </a:lvl3pPr>
            <a:lvl4pPr marL="31353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8044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2555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70668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1577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6089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5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0973" y="24582123"/>
            <a:ext cx="35368229" cy="69517263"/>
          </a:xfrm>
        </p:spPr>
        <p:txBody>
          <a:bodyPr/>
          <a:lstStyle>
            <a:lvl1pPr>
              <a:defRPr sz="6400"/>
            </a:lvl1pPr>
            <a:lvl2pPr>
              <a:defRPr sz="5467"/>
            </a:lvl2pPr>
            <a:lvl3pPr>
              <a:defRPr sz="4600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84963" y="24582123"/>
            <a:ext cx="35368231" cy="69517263"/>
          </a:xfrm>
        </p:spPr>
        <p:txBody>
          <a:bodyPr/>
          <a:lstStyle>
            <a:lvl1pPr>
              <a:defRPr sz="6400"/>
            </a:lvl1pPr>
            <a:lvl2pPr>
              <a:defRPr sz="5467"/>
            </a:lvl2pPr>
            <a:lvl3pPr>
              <a:defRPr sz="4600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5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318263"/>
            <a:ext cx="1975104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2" y="7368543"/>
            <a:ext cx="9696451" cy="3070857"/>
          </a:xfrm>
        </p:spPr>
        <p:txBody>
          <a:bodyPr anchor="b"/>
          <a:lstStyle>
            <a:lvl1pPr marL="0" indent="0">
              <a:buNone/>
              <a:defRPr sz="5467" b="1"/>
            </a:lvl1pPr>
            <a:lvl2pPr marL="1045111" indent="0">
              <a:buNone/>
              <a:defRPr sz="4600" b="1"/>
            </a:lvl2pPr>
            <a:lvl3pPr marL="2090223" indent="0">
              <a:buNone/>
              <a:defRPr sz="4134" b="1"/>
            </a:lvl3pPr>
            <a:lvl4pPr marL="3135334" indent="0">
              <a:buNone/>
              <a:defRPr sz="3667" b="1"/>
            </a:lvl4pPr>
            <a:lvl5pPr marL="4180446" indent="0">
              <a:buNone/>
              <a:defRPr sz="3667" b="1"/>
            </a:lvl5pPr>
            <a:lvl6pPr marL="5225557" indent="0">
              <a:buNone/>
              <a:defRPr sz="3667" b="1"/>
            </a:lvl6pPr>
            <a:lvl7pPr marL="6270668" indent="0">
              <a:buNone/>
              <a:defRPr sz="3667" b="1"/>
            </a:lvl7pPr>
            <a:lvl8pPr marL="7315779" indent="0">
              <a:buNone/>
              <a:defRPr sz="3667" b="1"/>
            </a:lvl8pPr>
            <a:lvl9pPr marL="8360891" indent="0">
              <a:buNone/>
              <a:defRPr sz="36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2" y="10439400"/>
            <a:ext cx="9696451" cy="18966183"/>
          </a:xfrm>
        </p:spPr>
        <p:txBody>
          <a:bodyPr/>
          <a:lstStyle>
            <a:lvl1pPr>
              <a:defRPr sz="5467"/>
            </a:lvl1pPr>
            <a:lvl2pPr>
              <a:defRPr sz="4600"/>
            </a:lvl2pPr>
            <a:lvl3pPr>
              <a:defRPr sz="4134"/>
            </a:lvl3pPr>
            <a:lvl4pPr>
              <a:defRPr sz="3667"/>
            </a:lvl4pPr>
            <a:lvl5pPr>
              <a:defRPr sz="3667"/>
            </a:lvl5pPr>
            <a:lvl6pPr>
              <a:defRPr sz="3667"/>
            </a:lvl6pPr>
            <a:lvl7pPr>
              <a:defRPr sz="3667"/>
            </a:lvl7pPr>
            <a:lvl8pPr>
              <a:defRPr sz="3667"/>
            </a:lvl8pPr>
            <a:lvl9pPr>
              <a:defRPr sz="3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3"/>
            <a:ext cx="9700260" cy="3070857"/>
          </a:xfrm>
        </p:spPr>
        <p:txBody>
          <a:bodyPr anchor="b"/>
          <a:lstStyle>
            <a:lvl1pPr marL="0" indent="0">
              <a:buNone/>
              <a:defRPr sz="5467" b="1"/>
            </a:lvl1pPr>
            <a:lvl2pPr marL="1045111" indent="0">
              <a:buNone/>
              <a:defRPr sz="4600" b="1"/>
            </a:lvl2pPr>
            <a:lvl3pPr marL="2090223" indent="0">
              <a:buNone/>
              <a:defRPr sz="4134" b="1"/>
            </a:lvl3pPr>
            <a:lvl4pPr marL="3135334" indent="0">
              <a:buNone/>
              <a:defRPr sz="3667" b="1"/>
            </a:lvl4pPr>
            <a:lvl5pPr marL="4180446" indent="0">
              <a:buNone/>
              <a:defRPr sz="3667" b="1"/>
            </a:lvl5pPr>
            <a:lvl6pPr marL="5225557" indent="0">
              <a:buNone/>
              <a:defRPr sz="3667" b="1"/>
            </a:lvl6pPr>
            <a:lvl7pPr marL="6270668" indent="0">
              <a:buNone/>
              <a:defRPr sz="3667" b="1"/>
            </a:lvl7pPr>
            <a:lvl8pPr marL="7315779" indent="0">
              <a:buNone/>
              <a:defRPr sz="3667" b="1"/>
            </a:lvl8pPr>
            <a:lvl9pPr marL="8360891" indent="0">
              <a:buNone/>
              <a:defRPr sz="36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3"/>
          </a:xfrm>
        </p:spPr>
        <p:txBody>
          <a:bodyPr/>
          <a:lstStyle>
            <a:lvl1pPr>
              <a:defRPr sz="5467"/>
            </a:lvl1pPr>
            <a:lvl2pPr>
              <a:defRPr sz="4600"/>
            </a:lvl2pPr>
            <a:lvl3pPr>
              <a:defRPr sz="4134"/>
            </a:lvl3pPr>
            <a:lvl4pPr>
              <a:defRPr sz="3667"/>
            </a:lvl4pPr>
            <a:lvl5pPr>
              <a:defRPr sz="3667"/>
            </a:lvl5pPr>
            <a:lvl6pPr>
              <a:defRPr sz="3667"/>
            </a:lvl6pPr>
            <a:lvl7pPr>
              <a:defRPr sz="3667"/>
            </a:lvl7pPr>
            <a:lvl8pPr>
              <a:defRPr sz="3667"/>
            </a:lvl8pPr>
            <a:lvl9pPr>
              <a:defRPr sz="3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2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90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3" y="1310640"/>
            <a:ext cx="7219951" cy="557784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3"/>
            <a:ext cx="12268200" cy="28094943"/>
          </a:xfrm>
        </p:spPr>
        <p:txBody>
          <a:bodyPr/>
          <a:lstStyle>
            <a:lvl1pPr>
              <a:defRPr sz="7334"/>
            </a:lvl1pPr>
            <a:lvl2pPr>
              <a:defRPr sz="6400"/>
            </a:lvl2pPr>
            <a:lvl3pPr>
              <a:defRPr sz="5467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3" y="6888483"/>
            <a:ext cx="7219951" cy="22517103"/>
          </a:xfrm>
        </p:spPr>
        <p:txBody>
          <a:bodyPr/>
          <a:lstStyle>
            <a:lvl1pPr marL="0" indent="0">
              <a:buNone/>
              <a:defRPr sz="3200"/>
            </a:lvl1pPr>
            <a:lvl2pPr marL="1045111" indent="0">
              <a:buNone/>
              <a:defRPr sz="2733"/>
            </a:lvl2pPr>
            <a:lvl3pPr marL="2090223" indent="0">
              <a:buNone/>
              <a:defRPr sz="2267"/>
            </a:lvl3pPr>
            <a:lvl4pPr marL="3135334" indent="0">
              <a:buNone/>
              <a:defRPr sz="2067"/>
            </a:lvl4pPr>
            <a:lvl5pPr marL="4180446" indent="0">
              <a:buNone/>
              <a:defRPr sz="2067"/>
            </a:lvl5pPr>
            <a:lvl6pPr marL="5225557" indent="0">
              <a:buNone/>
              <a:defRPr sz="2067"/>
            </a:lvl6pPr>
            <a:lvl7pPr marL="6270668" indent="0">
              <a:buNone/>
              <a:defRPr sz="2067"/>
            </a:lvl7pPr>
            <a:lvl8pPr marL="7315779" indent="0">
              <a:buNone/>
              <a:defRPr sz="2067"/>
            </a:lvl8pPr>
            <a:lvl9pPr marL="8360891" indent="0">
              <a:buNone/>
              <a:defRPr sz="20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4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7334"/>
            </a:lvl1pPr>
            <a:lvl2pPr marL="1045111" indent="0">
              <a:buNone/>
              <a:defRPr sz="6400"/>
            </a:lvl2pPr>
            <a:lvl3pPr marL="2090223" indent="0">
              <a:buNone/>
              <a:defRPr sz="5467"/>
            </a:lvl3pPr>
            <a:lvl4pPr marL="3135334" indent="0">
              <a:buNone/>
              <a:defRPr sz="4600"/>
            </a:lvl4pPr>
            <a:lvl5pPr marL="4180446" indent="0">
              <a:buNone/>
              <a:defRPr sz="4600"/>
            </a:lvl5pPr>
            <a:lvl6pPr marL="5225557" indent="0">
              <a:buNone/>
              <a:defRPr sz="4600"/>
            </a:lvl6pPr>
            <a:lvl7pPr marL="6270668" indent="0">
              <a:buNone/>
              <a:defRPr sz="4600"/>
            </a:lvl7pPr>
            <a:lvl8pPr marL="7315779" indent="0">
              <a:buNone/>
              <a:defRPr sz="4600"/>
            </a:lvl8pPr>
            <a:lvl9pPr marL="8360891" indent="0">
              <a:buNone/>
              <a:defRPr sz="4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3"/>
            <a:ext cx="13167360" cy="3863337"/>
          </a:xfrm>
        </p:spPr>
        <p:txBody>
          <a:bodyPr/>
          <a:lstStyle>
            <a:lvl1pPr marL="0" indent="0">
              <a:buNone/>
              <a:defRPr sz="3200"/>
            </a:lvl1pPr>
            <a:lvl2pPr marL="1045111" indent="0">
              <a:buNone/>
              <a:defRPr sz="2733"/>
            </a:lvl2pPr>
            <a:lvl3pPr marL="2090223" indent="0">
              <a:buNone/>
              <a:defRPr sz="2267"/>
            </a:lvl3pPr>
            <a:lvl4pPr marL="3135334" indent="0">
              <a:buNone/>
              <a:defRPr sz="2067"/>
            </a:lvl4pPr>
            <a:lvl5pPr marL="4180446" indent="0">
              <a:buNone/>
              <a:defRPr sz="2067"/>
            </a:lvl5pPr>
            <a:lvl6pPr marL="5225557" indent="0">
              <a:buNone/>
              <a:defRPr sz="2067"/>
            </a:lvl6pPr>
            <a:lvl7pPr marL="6270668" indent="0">
              <a:buNone/>
              <a:defRPr sz="2067"/>
            </a:lvl7pPr>
            <a:lvl8pPr marL="7315779" indent="0">
              <a:buNone/>
              <a:defRPr sz="2067"/>
            </a:lvl8pPr>
            <a:lvl9pPr marL="8360891" indent="0">
              <a:buNone/>
              <a:defRPr sz="20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5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3"/>
            <a:ext cx="19751040" cy="5486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3"/>
            <a:ext cx="19751040" cy="21724623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2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3"/>
            <a:ext cx="69494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2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2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0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90223" rtl="0" eaLnBrk="1" latinLnBrk="0" hangingPunct="1">
        <a:spcBef>
          <a:spcPct val="0"/>
        </a:spcBef>
        <a:buNone/>
        <a:defRPr sz="10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3834" indent="-783834" algn="l" defTabSz="2090223" rtl="0" eaLnBrk="1" latinLnBrk="0" hangingPunct="1">
        <a:spcBef>
          <a:spcPct val="20000"/>
        </a:spcBef>
        <a:buFont typeface="Arial" panose="020B0604020202020204" pitchFamily="34" charset="0"/>
        <a:buChar char="•"/>
        <a:defRPr sz="7334" kern="1200">
          <a:solidFill>
            <a:schemeClr val="tx1"/>
          </a:solidFill>
          <a:latin typeface="+mn-lt"/>
          <a:ea typeface="+mn-ea"/>
          <a:cs typeface="+mn-cs"/>
        </a:defRPr>
      </a:lvl1pPr>
      <a:lvl2pPr marL="1698306" indent="-653195" algn="l" defTabSz="209022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12779" indent="-522556" algn="l" defTabSz="2090223" rtl="0" eaLnBrk="1" latinLnBrk="0" hangingPunct="1">
        <a:spcBef>
          <a:spcPct val="20000"/>
        </a:spcBef>
        <a:buFont typeface="Arial" panose="020B0604020202020204" pitchFamily="34" charset="0"/>
        <a:buChar char="•"/>
        <a:defRPr sz="5467" kern="1200">
          <a:solidFill>
            <a:schemeClr val="tx1"/>
          </a:solidFill>
          <a:latin typeface="+mn-lt"/>
          <a:ea typeface="+mn-ea"/>
          <a:cs typeface="+mn-cs"/>
        </a:defRPr>
      </a:lvl3pPr>
      <a:lvl4pPr marL="3657890" indent="-522556" algn="l" defTabSz="2090223" rtl="0" eaLnBrk="1" latinLnBrk="0" hangingPunct="1">
        <a:spcBef>
          <a:spcPct val="20000"/>
        </a:spcBef>
        <a:buFont typeface="Arial" panose="020B0604020202020204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703001" indent="-522556" algn="l" defTabSz="2090223" rtl="0" eaLnBrk="1" latinLnBrk="0" hangingPunct="1">
        <a:spcBef>
          <a:spcPct val="20000"/>
        </a:spcBef>
        <a:buFont typeface="Arial" panose="020B0604020202020204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48112" indent="-522556" algn="l" defTabSz="2090223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93223" indent="-522556" algn="l" defTabSz="2090223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38335" indent="-522556" algn="l" defTabSz="2090223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83447" indent="-522556" algn="l" defTabSz="2090223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1pPr>
      <a:lvl2pPr marL="1045111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2pPr>
      <a:lvl3pPr marL="2090223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135334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4pPr>
      <a:lvl5pPr marL="4180446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5pPr>
      <a:lvl6pPr marL="5225557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6pPr>
      <a:lvl7pPr marL="6270668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7pPr>
      <a:lvl8pPr marL="7315779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8pPr>
      <a:lvl9pPr marL="8360891" algn="l" defTabSz="2090223" rtl="0" eaLnBrk="1" latinLnBrk="0" hangingPunct="1">
        <a:defRPr sz="4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146" y="0"/>
            <a:ext cx="21945600" cy="2387600"/>
            <a:chOff x="0" y="9144000"/>
            <a:chExt cx="21945600" cy="2387600"/>
          </a:xfrm>
        </p:grpSpPr>
        <p:sp>
          <p:nvSpPr>
            <p:cNvPr id="6" name="Round Same Side Corner Rectangle 5"/>
            <p:cNvSpPr/>
            <p:nvPr/>
          </p:nvSpPr>
          <p:spPr>
            <a:xfrm>
              <a:off x="0" y="9144000"/>
              <a:ext cx="21945600" cy="182880"/>
            </a:xfrm>
            <a:prstGeom prst="round2SameRect">
              <a:avLst/>
            </a:prstGeom>
            <a:solidFill>
              <a:srgbClr val="9524A8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34"/>
            </a:p>
          </p:txBody>
        </p:sp>
        <p:sp>
          <p:nvSpPr>
            <p:cNvPr id="14" name="Round Diagonal Corner Rectangle 13"/>
            <p:cNvSpPr/>
            <p:nvPr/>
          </p:nvSpPr>
          <p:spPr>
            <a:xfrm>
              <a:off x="0" y="9419771"/>
              <a:ext cx="21945600" cy="2111829"/>
            </a:xfrm>
            <a:prstGeom prst="round2DiagRect">
              <a:avLst/>
            </a:prstGeom>
            <a:noFill/>
            <a:ln w="76200" cmpd="thinThick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</a:p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Author, Affiliation</a:t>
              </a:r>
            </a:p>
          </p:txBody>
        </p:sp>
      </p:grpSp>
      <p:sp>
        <p:nvSpPr>
          <p:cNvPr id="13" name="Flowchart: Manual Input 12"/>
          <p:cNvSpPr/>
          <p:nvPr/>
        </p:nvSpPr>
        <p:spPr>
          <a:xfrm>
            <a:off x="-10813" y="31480797"/>
            <a:ext cx="21945600" cy="1182915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5368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536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5368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5368"/>
                </a:lnTo>
                <a:close/>
              </a:path>
            </a:pathLst>
          </a:custGeom>
          <a:solidFill>
            <a:srgbClr val="811284"/>
          </a:solidFill>
          <a:ln>
            <a:solidFill>
              <a:srgbClr val="81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134"/>
          </a:p>
        </p:txBody>
      </p:sp>
      <p:sp>
        <p:nvSpPr>
          <p:cNvPr id="18" name="Round Same Side Corner Rectangle 17"/>
          <p:cNvSpPr/>
          <p:nvPr/>
        </p:nvSpPr>
        <p:spPr>
          <a:xfrm>
            <a:off x="-18070" y="32717414"/>
            <a:ext cx="21945600" cy="182880"/>
          </a:xfrm>
          <a:prstGeom prst="round2SameRect">
            <a:avLst/>
          </a:prstGeom>
          <a:solidFill>
            <a:schemeClr val="tx1"/>
          </a:solidFill>
          <a:ln>
            <a:solidFill>
              <a:srgbClr val="81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34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4886" y="31766786"/>
            <a:ext cx="3748314" cy="1081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0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5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Sarah E</dc:creator>
  <cp:lastModifiedBy>Pol, Swati</cp:lastModifiedBy>
  <cp:revision>30</cp:revision>
  <cp:lastPrinted>2015-09-11T15:17:09Z</cp:lastPrinted>
  <dcterms:created xsi:type="dcterms:W3CDTF">2015-08-20T13:11:42Z</dcterms:created>
  <dcterms:modified xsi:type="dcterms:W3CDTF">2015-09-16T20:26:20Z</dcterms:modified>
</cp:coreProperties>
</file>