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4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4540"/>
    <a:srgbClr val="D5A619"/>
    <a:srgbClr val="B1810B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12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1DF11-1BB1-4FD8-BE39-831D90FAD646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3EF795-CFBD-43E4-88C2-1842295BF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62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4D2654-A994-A343-9872-C11CCDCA740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426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10CD2-6E65-43D5-9F68-35EC2AFAF7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85D1-7DA9-4055-BF1B-8B8D4B162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291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D5A6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10CD2-6E65-43D5-9F68-35EC2AFAF7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85D1-7DA9-4055-BF1B-8B8D4B162CD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457200" y="304800"/>
            <a:ext cx="8839200" cy="56356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98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10CD2-6E65-43D5-9F68-35EC2AFAF7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85D1-7DA9-4055-BF1B-8B8D4B162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944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10CD2-6E65-43D5-9F68-35EC2AFAF7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85D1-7DA9-4055-BF1B-8B8D4B162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414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10CD2-6E65-43D5-9F68-35EC2AFAF7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85D1-7DA9-4055-BF1B-8B8D4B162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624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10CD2-6E65-43D5-9F68-35EC2AFAF7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85D1-7DA9-4055-BF1B-8B8D4B162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437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10CD2-6E65-43D5-9F68-35EC2AFAF7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85D1-7DA9-4055-BF1B-8B8D4B162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865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4E4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0800" y="152400"/>
            <a:ext cx="6553200" cy="563562"/>
          </a:xfrm>
          <a:ln>
            <a:noFill/>
          </a:ln>
        </p:spPr>
        <p:txBody>
          <a:bodyPr anchor="t"/>
          <a:lstStyle>
            <a:lvl1pPr algn="l"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10CD2-6E65-43D5-9F68-35EC2AFAF7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85D1-7DA9-4055-BF1B-8B8D4B162CD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title="Purdue University, Discovery Park logo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65" y="228600"/>
            <a:ext cx="2100096" cy="48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886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4E4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10CD2-6E65-43D5-9F68-35EC2AFAF7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85D1-7DA9-4055-BF1B-8B8D4B162CD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65" y="228600"/>
            <a:ext cx="2100096" cy="483022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2590800" y="152400"/>
            <a:ext cx="6553200" cy="563562"/>
          </a:xfrm>
          <a:ln>
            <a:noFill/>
          </a:ln>
        </p:spPr>
        <p:txBody>
          <a:bodyPr anchor="t"/>
          <a:lstStyle>
            <a:lvl1pPr algn="l"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16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4E4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10CD2-6E65-43D5-9F68-35EC2AFAF7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85D1-7DA9-4055-BF1B-8B8D4B162CD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152400"/>
            <a:ext cx="8610600" cy="563562"/>
          </a:xfrm>
          <a:ln>
            <a:noFill/>
          </a:ln>
        </p:spPr>
        <p:txBody>
          <a:bodyPr anchor="t"/>
          <a:lstStyle>
            <a:lvl1pPr algn="l"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661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D5A6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10CD2-6E65-43D5-9F68-35EC2AFAF7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E85D1-7DA9-4055-BF1B-8B8D4B162CD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65" y="228600"/>
            <a:ext cx="2100096" cy="483022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 userDrawn="1"/>
        </p:nvSpPr>
        <p:spPr>
          <a:xfrm>
            <a:off x="2743200" y="304800"/>
            <a:ext cx="6553200" cy="56356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37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10CD2-6E65-43D5-9F68-35EC2AFAF740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E85D1-7DA9-4055-BF1B-8B8D4B162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52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2" r:id="rId6"/>
    <p:sldLayoutId id="2147483663" r:id="rId7"/>
    <p:sldLayoutId id="2147483660" r:id="rId8"/>
    <p:sldLayoutId id="2147483664" r:id="rId9"/>
    <p:sldLayoutId id="2147483661" r:id="rId10"/>
    <p:sldLayoutId id="21474836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Impact" panose="020B080603090205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152400"/>
            <a:ext cx="6192076" cy="563562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/>
              <a:t>BIRCK NANOTECHNOLOGY CENTER</a:t>
            </a:r>
            <a:endParaRPr lang="en-US" dirty="0"/>
          </a:p>
        </p:txBody>
      </p:sp>
      <p:sp>
        <p:nvSpPr>
          <p:cNvPr id="6" name="TextBox 8"/>
          <p:cNvSpPr txBox="1"/>
          <p:nvPr/>
        </p:nvSpPr>
        <p:spPr>
          <a:xfrm>
            <a:off x="533400" y="3048000"/>
            <a:ext cx="7924800" cy="212365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i="0" u="none" strike="noStrike" kern="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September 19, 2017 </a:t>
            </a:r>
            <a:r>
              <a:rPr lang="en-US" sz="2000" kern="0" dirty="0" smtClean="0">
                <a:solidFill>
                  <a:srgbClr val="000000"/>
                </a:solidFill>
                <a:latin typeface="Arial" pitchFamily="34"/>
                <a:cs typeface="Arial" pitchFamily="34"/>
              </a:rPr>
              <a:t>at</a:t>
            </a:r>
            <a:r>
              <a:rPr lang="en-US" sz="2000" i="0" u="none" strike="noStrike" kern="0" cap="none" spc="0" baseline="0" dirty="0" smtClean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</a:t>
            </a:r>
            <a:r>
              <a:rPr lang="en-US" sz="2000" kern="0" dirty="0" smtClean="0">
                <a:solidFill>
                  <a:srgbClr val="000000"/>
                </a:solidFill>
                <a:latin typeface="Arial" pitchFamily="34"/>
                <a:cs typeface="Arial" pitchFamily="34"/>
              </a:rPr>
              <a:t>3</a:t>
            </a:r>
            <a:r>
              <a:rPr lang="en-US" sz="2000" i="0" u="none" strike="noStrike" kern="0" cap="none" spc="0" baseline="0" dirty="0" smtClean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:30-4:00 </a:t>
            </a:r>
            <a:r>
              <a:rPr lang="en-US" sz="2000" i="0" u="none" strike="noStrike" kern="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p.m.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0" i="0" u="none" strike="noStrike" kern="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BRK </a:t>
            </a:r>
            <a:r>
              <a:rPr lang="en-US" sz="2000" b="0" i="0" u="none" strike="noStrike" kern="0" cap="none" spc="0" baseline="0" dirty="0" smtClean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2001</a:t>
            </a:r>
            <a:endParaRPr lang="en-US" sz="2000" b="0" i="0" u="none" strike="noStrike" kern="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i="0" u="none" strike="noStrike" kern="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Nicholas </a:t>
            </a:r>
            <a:r>
              <a:rPr lang="en-US" sz="2400" b="1" i="0" u="none" strike="noStrike" kern="0" cap="none" spc="0" baseline="0" dirty="0" smtClean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Glassmaker,</a:t>
            </a:r>
            <a:endParaRPr lang="en-US" sz="2400" b="1" i="0" u="none" strike="noStrike" kern="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i="1" u="none" strike="noStrike" kern="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Polymer Scientist </a:t>
            </a:r>
            <a:r>
              <a:rPr lang="en-US" sz="2400" i="1" u="none" strike="noStrike" kern="0" cap="none" spc="0" baseline="0" dirty="0" smtClean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Candidate for </a:t>
            </a:r>
            <a:r>
              <a:rPr lang="en-US" sz="2400" i="1" u="none" strike="noStrike" kern="0" cap="none" spc="0" baseline="0" dirty="0" err="1" smtClean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Nanomanufacturing</a:t>
            </a:r>
            <a:r>
              <a:rPr lang="en-US" sz="2400" i="1" u="none" strike="noStrike" kern="0" cap="none" spc="0" baseline="0" dirty="0" smtClean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Preeminent Team</a:t>
            </a:r>
            <a:endParaRPr lang="en-US" sz="2400" i="1" u="none" strike="noStrike" kern="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8" name="TextBox 9"/>
          <p:cNvSpPr txBox="1"/>
          <p:nvPr/>
        </p:nvSpPr>
        <p:spPr>
          <a:xfrm>
            <a:off x="457200" y="1648172"/>
            <a:ext cx="8077200" cy="107721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 defTabSz="4572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dirty="0">
                <a:latin typeface="Impact" panose="020B0806030902050204" pitchFamily="34" charset="0"/>
              </a:rPr>
              <a:t>Thin films, surfaces, and coatings: </a:t>
            </a:r>
            <a:r>
              <a:rPr lang="en-US" sz="3200" dirty="0" smtClean="0">
                <a:latin typeface="Impact" panose="020B0806030902050204" pitchFamily="34" charset="0"/>
              </a:rPr>
              <a:t>Nano-features </a:t>
            </a:r>
            <a:r>
              <a:rPr lang="en-US" sz="3200" dirty="0">
                <a:latin typeface="Impact" panose="020B0806030902050204" pitchFamily="34" charset="0"/>
              </a:rPr>
              <a:t>for macro-applications</a:t>
            </a:r>
            <a:endParaRPr lang="en-US" sz="3200" b="0" i="0" u="none" strike="noStrike" kern="0" cap="none" spc="0" baseline="0" dirty="0">
              <a:solidFill>
                <a:srgbClr val="000000"/>
              </a:solidFill>
              <a:uFillTx/>
              <a:latin typeface="Impact" panose="020B0806030902050204" pitchFamily="34" charset="0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98033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1849</TotalTime>
  <Words>35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Impact</vt:lpstr>
      <vt:lpstr>Office Theme</vt:lpstr>
      <vt:lpstr>BIRCK NANOTECHNOLOGY CENTER</vt:lpstr>
    </vt:vector>
  </TitlesOfParts>
  <Company>Engineering Computer Network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Burroff-Murr, Pamela G</dc:creator>
  <cp:lastModifiedBy>Willison, Sheryl L</cp:lastModifiedBy>
  <cp:revision>76</cp:revision>
  <dcterms:created xsi:type="dcterms:W3CDTF">2016-03-17T19:33:06Z</dcterms:created>
  <dcterms:modified xsi:type="dcterms:W3CDTF">2017-09-18T15:57:08Z</dcterms:modified>
</cp:coreProperties>
</file>