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40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6A8"/>
    <a:srgbClr val="18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434" autoAdjust="0"/>
  </p:normalViewPr>
  <p:slideViewPr>
    <p:cSldViewPr>
      <p:cViewPr varScale="1">
        <p:scale>
          <a:sx n="110" d="100"/>
          <a:sy n="110" d="100"/>
        </p:scale>
        <p:origin x="17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F9337-3F6C-4D7F-A95A-223829C6651F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2C480-24C5-4536-836B-9973E0FB4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5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198E-C8DB-4D30-9356-71D7787C6925}" type="datetime1">
              <a:rPr lang="en-US" smtClean="0"/>
              <a:t>6/27/2014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AF1F-BEEA-4FF1-A27A-939F5A12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B3EC-E483-4CEB-B0BF-8396BDFAA14C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AF1F-BEEA-4FF1-A27A-939F5A12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4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5136-DABC-4D23-98FC-2CC1CA166B52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AF1F-BEEA-4FF1-A27A-939F5A12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8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1BAD-3EA6-4A4A-AB1E-117E3A4AFB3A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AF1F-BEEA-4FF1-A27A-939F5A12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0581-8D25-4C22-A96E-7CC99F911FEC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AF1F-BEEA-4FF1-A27A-939F5A12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666B-0AD3-4203-A5C2-1F5A46C8A096}" type="datetime1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AF1F-BEEA-4FF1-A27A-939F5A12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2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237E-2FBF-44A0-825E-568A33206A8D}" type="datetime1">
              <a:rPr lang="en-US" smtClean="0"/>
              <a:t>6/27/2014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AF1F-BEEA-4FF1-A27A-939F5A12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20E-EBFC-4269-8C63-57DEF354C8AC}" type="datetime1">
              <a:rPr lang="en-US" smtClean="0"/>
              <a:t>6/27/2014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AF1F-BEEA-4FF1-A27A-939F5A12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10AA-C858-493F-BFD7-5F944DCA29F6}" type="datetime1">
              <a:rPr lang="en-US" smtClean="0"/>
              <a:t>6/27/2014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AF1F-BEEA-4FF1-A27A-939F5A12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2E31-B566-4BAD-826C-C7BF9513A51C}" type="datetime1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AF1F-BEEA-4FF1-A27A-939F5A12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6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5B35-A65E-4F7D-8051-CC96476EE644}" type="datetime1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AF1F-BEEA-4FF1-A27A-939F5A12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0000">
                <a:schemeClr val="tx1"/>
              </a:gs>
              <a:gs pos="0">
                <a:schemeClr val="tx2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" y="91440"/>
            <a:ext cx="8961120" cy="6537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8229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20770508-5A30-4AD5-B696-C008BCA08744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133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21F7AF1F-BEEA-4FF1-A27A-939F5A1276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52400"/>
            <a:ext cx="1714500" cy="46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56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304800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Wireless MEMS Bearing Sensors</a:t>
            </a:r>
            <a:endParaRPr lang="en-US" sz="3200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29400"/>
            <a:ext cx="7467600" cy="228600"/>
          </a:xfrm>
        </p:spPr>
        <p:txBody>
          <a:bodyPr/>
          <a:lstStyle/>
          <a:p>
            <a:r>
              <a:rPr lang="en-US" dirty="0" smtClean="0"/>
              <a:t>Contact: Dimitrios Peroulis</a:t>
            </a:r>
            <a:r>
              <a:rPr lang="en-US" dirty="0"/>
              <a:t>, </a:t>
            </a:r>
            <a:r>
              <a:rPr lang="en-US" dirty="0" smtClean="0"/>
              <a:t>dperouli@purdue.edu, </a:t>
            </a:r>
            <a:r>
              <a:rPr lang="en-US" dirty="0"/>
              <a:t>765 494 3491, https://sites.google.com/site/peroulisteam/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1354" y="685800"/>
            <a:ext cx="2209800" cy="175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228600" y="4495800"/>
            <a:ext cx="4724400" cy="2092881"/>
          </a:xfrm>
          <a:prstGeom prst="rect">
            <a:avLst/>
          </a:prstGeom>
          <a:solidFill>
            <a:srgbClr val="FFF2E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Accomplishments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First wireless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integrated bearing sensor &gt;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500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  <a:sym typeface="Symbol" pitchFamily="18" charset="2"/>
              </a:rPr>
              <a:t>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 1B+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cycles at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250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  <a:sym typeface="Symbol" panose="05050102010706020507" pitchFamily="18" charset="2"/>
              </a:rPr>
              <a:t>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C and &gt; 3 months constant</a:t>
            </a:r>
            <a:b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  loading successfully passed (packaged sensors)</a:t>
            </a:r>
            <a:endParaRPr lang="en-US" sz="1600" dirty="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 H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igh-yield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MEMS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process</a:t>
            </a:r>
            <a:endParaRPr lang="en-US" sz="1600" dirty="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 Hermetically sealed MEMS sensors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057400"/>
            <a:ext cx="3643987" cy="246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2400" y="762000"/>
            <a:ext cx="6324600" cy="1508105"/>
          </a:xfrm>
          <a:prstGeom prst="rect">
            <a:avLst/>
          </a:prstGeom>
          <a:solidFill>
            <a:srgbClr val="F4FAFA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333399"/>
                </a:solidFill>
                <a:latin typeface="Arial" pitchFamily="34" charset="0"/>
                <a:ea typeface="ヒラギノ角ゴ Pro W3"/>
                <a:cs typeface="ヒラギノ角ゴ Pro W3"/>
              </a:rPr>
              <a:t>Wireless battery-free RF MEMS bearing sensors</a:t>
            </a:r>
            <a:endParaRPr lang="en-US" sz="2000" b="1" dirty="0">
              <a:solidFill>
                <a:srgbClr val="333399"/>
              </a:solidFill>
              <a:latin typeface="Arial" pitchFamily="34" charset="0"/>
              <a:ea typeface="ヒラギノ角ゴ Pro W3"/>
              <a:cs typeface="ヒラギノ角ゴ Pro W3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 Monitor temperature &gt; 5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00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  <a:sym typeface="Symbol" pitchFamily="18" charset="2"/>
              </a:rPr>
              <a:t>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 Condition monitoring and failure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monitoring: safety and green tech</a:t>
            </a:r>
            <a:endParaRPr lang="en-US" sz="1600" dirty="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Reduce required maintenance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/ hour of flight time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5029200" y="4556711"/>
            <a:ext cx="3810000" cy="2031325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Projects/Recognition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b="1" dirty="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 Strong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DoD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 and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Industry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engagement   </a:t>
            </a:r>
            <a:b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  - collaboration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with Prof.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Sadeghi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 (ME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400" dirty="0" smtClean="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Student research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awards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400" dirty="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 Bearing Analytics: Purdue startup led</a:t>
            </a:r>
            <a:b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   by PhDs has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licensed the technology </a:t>
            </a:r>
            <a:b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   (&gt;$200k in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t>startup competitions)</a:t>
            </a:r>
            <a:endParaRPr lang="en-US" sz="1600" dirty="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3501"/>
            <a:ext cx="2362200" cy="1990997"/>
          </a:xfrm>
          <a:prstGeom prst="rect">
            <a:avLst/>
          </a:prstGeom>
        </p:spPr>
      </p:pic>
      <p:pic>
        <p:nvPicPr>
          <p:cNvPr id="19" name="Picture 6" descr="Filter20070423_q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4863" y="2591736"/>
            <a:ext cx="2666588" cy="199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608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dGoldandBlack">
  <a:themeElements>
    <a:clrScheme name="Old Gold and Black">
      <a:dk1>
        <a:sysClr val="windowText" lastClr="000000"/>
      </a:dk1>
      <a:lt1>
        <a:sysClr val="window" lastClr="FFFFFF"/>
      </a:lt1>
      <a:dk2>
        <a:srgbClr val="CC9900"/>
      </a:dk2>
      <a:lt2>
        <a:srgbClr val="FDEADA"/>
      </a:lt2>
      <a:accent1>
        <a:srgbClr val="E62600"/>
      </a:accent1>
      <a:accent2>
        <a:srgbClr val="44C23E"/>
      </a:accent2>
      <a:accent3>
        <a:srgbClr val="3333FF"/>
      </a:accent3>
      <a:accent4>
        <a:srgbClr val="ED43FF"/>
      </a:accent4>
      <a:accent5>
        <a:srgbClr val="FEF20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OldGoldandBlack</Template>
  <TotalTime>18564</TotalTime>
  <Words>83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Symbol</vt:lpstr>
      <vt:lpstr>Wingdings</vt:lpstr>
      <vt:lpstr>ヒラギノ角ゴ Pro W3</vt:lpstr>
      <vt:lpstr>OldGoldandBlack</vt:lpstr>
      <vt:lpstr>Wireless MEMS Bearing Sensors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Wesley Allen</dc:creator>
  <cp:lastModifiedBy>dperouli</cp:lastModifiedBy>
  <cp:revision>619</cp:revision>
  <dcterms:created xsi:type="dcterms:W3CDTF">2013-06-14T20:53:25Z</dcterms:created>
  <dcterms:modified xsi:type="dcterms:W3CDTF">2014-06-27T16:53:18Z</dcterms:modified>
</cp:coreProperties>
</file>