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6" y="14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70E2-90D8-48C1-8031-27C77D8A4924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AD84-E490-4771-A567-1D927CB7B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4800"/>
            <a:ext cx="6172200" cy="776816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Package Receiving Process</a:t>
            </a:r>
            <a:br>
              <a:rPr lang="en-US" sz="3600" b="1" dirty="0" smtClean="0"/>
            </a:br>
            <a:r>
              <a:rPr lang="en-US" sz="1800" b="1" i="1" dirty="0" smtClean="0"/>
              <a:t>Non-Chemical and Non-Biological Materials</a:t>
            </a:r>
            <a:endParaRPr lang="en-US" sz="1800" b="1" i="1" dirty="0"/>
          </a:p>
        </p:txBody>
      </p:sp>
      <p:sp>
        <p:nvSpPr>
          <p:cNvPr id="5" name="Flowchart: Process 4"/>
          <p:cNvSpPr/>
          <p:nvPr/>
        </p:nvSpPr>
        <p:spPr>
          <a:xfrm>
            <a:off x="1676400" y="1447800"/>
            <a:ext cx="35052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Package received at BRK</a:t>
            </a:r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1676400" y="2514600"/>
            <a:ext cx="35052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e-Mail sent to person who ordered the material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1676400" y="3581400"/>
            <a:ext cx="35052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 who ordered material picks up package and inspects contents</a:t>
            </a:r>
            <a:endParaRPr lang="en-US" dirty="0"/>
          </a:p>
        </p:txBody>
      </p:sp>
      <p:sp>
        <p:nvSpPr>
          <p:cNvPr id="8" name="Flowchart: Process 7"/>
          <p:cNvSpPr/>
          <p:nvPr/>
        </p:nvSpPr>
        <p:spPr>
          <a:xfrm>
            <a:off x="381000" y="7772400"/>
            <a:ext cx="2667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No action needed</a:t>
            </a:r>
            <a:br>
              <a:rPr lang="en-US" sz="1600" dirty="0" smtClean="0"/>
            </a:br>
            <a:r>
              <a:rPr lang="en-US" sz="1600" dirty="0" smtClean="0"/>
              <a:t>Packing slip sent on</a:t>
            </a:r>
            <a:endParaRPr lang="en-US" sz="1600" dirty="0"/>
          </a:p>
        </p:txBody>
      </p:sp>
      <p:sp>
        <p:nvSpPr>
          <p:cNvPr id="9" name="Flowchart: Process 8"/>
          <p:cNvSpPr/>
          <p:nvPr/>
        </p:nvSpPr>
        <p:spPr>
          <a:xfrm>
            <a:off x="3810000" y="6781800"/>
            <a:ext cx="2667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Contact supplier and resolve issue</a:t>
            </a:r>
            <a:endParaRPr lang="en-US" sz="1600" dirty="0"/>
          </a:p>
        </p:txBody>
      </p:sp>
      <p:sp>
        <p:nvSpPr>
          <p:cNvPr id="10" name="Flowchart: Decision 9"/>
          <p:cNvSpPr/>
          <p:nvPr/>
        </p:nvSpPr>
        <p:spPr>
          <a:xfrm>
            <a:off x="2057400" y="4572000"/>
            <a:ext cx="2743200" cy="838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Contents are as ordered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49646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4953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3" name="Flowchart: Process 12"/>
          <p:cNvSpPr/>
          <p:nvPr/>
        </p:nvSpPr>
        <p:spPr>
          <a:xfrm>
            <a:off x="3810000" y="7772400"/>
            <a:ext cx="2667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Contact Lorraine or Mary Jo to authorize payment</a:t>
            </a:r>
            <a:endParaRPr lang="en-US" sz="1600" dirty="0"/>
          </a:p>
        </p:txBody>
      </p:sp>
      <p:cxnSp>
        <p:nvCxnSpPr>
          <p:cNvPr id="15" name="Straight Arrow Connector 14"/>
          <p:cNvCxnSpPr>
            <a:endCxn id="8" idx="0"/>
          </p:cNvCxnSpPr>
          <p:nvPr/>
        </p:nvCxnSpPr>
        <p:spPr>
          <a:xfrm>
            <a:off x="1676400" y="5029200"/>
            <a:ext cx="38100" cy="2743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0" idx="1"/>
          </p:cNvCxnSpPr>
          <p:nvPr/>
        </p:nvCxnSpPr>
        <p:spPr>
          <a:xfrm flipV="1">
            <a:off x="1676400" y="4991100"/>
            <a:ext cx="381000" cy="381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0" idx="3"/>
          </p:cNvCxnSpPr>
          <p:nvPr/>
        </p:nvCxnSpPr>
        <p:spPr>
          <a:xfrm flipH="1" flipV="1">
            <a:off x="4800600" y="4991100"/>
            <a:ext cx="381000" cy="381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181600" y="5029200"/>
            <a:ext cx="0" cy="762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181600" y="64770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429000" y="42672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429000" y="3200400"/>
            <a:ext cx="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429000" y="2133600"/>
            <a:ext cx="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105400" y="88054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>
                <a:latin typeface="Arial Black" pitchFamily="34" charset="0"/>
              </a:rPr>
              <a:t>J. R. Weaver</a:t>
            </a:r>
          </a:p>
          <a:p>
            <a:pPr algn="r"/>
            <a:r>
              <a:rPr lang="en-US" sz="800" dirty="0" smtClean="0">
                <a:latin typeface="Arial Black" pitchFamily="34" charset="0"/>
              </a:rPr>
              <a:t>9 July 2013</a:t>
            </a:r>
            <a:endParaRPr lang="en-US" sz="800" dirty="0">
              <a:latin typeface="Arial Black" pitchFamily="34" charset="0"/>
            </a:endParaRPr>
          </a:p>
        </p:txBody>
      </p:sp>
      <p:sp>
        <p:nvSpPr>
          <p:cNvPr id="46" name="Flowchart: Process 45"/>
          <p:cNvSpPr/>
          <p:nvPr/>
        </p:nvSpPr>
        <p:spPr>
          <a:xfrm>
            <a:off x="3810000" y="5791200"/>
            <a:ext cx="2667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Contact Lorraine or Mary Jo to hold packing slip</a:t>
            </a:r>
            <a:endParaRPr lang="en-US" sz="16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181600" y="7467600"/>
            <a:ext cx="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Package Receiving Process Non-Chemical and Non-Biological Materials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Package Receiving Process</dc:title>
  <dc:creator>jrweaver</dc:creator>
  <cp:lastModifiedBy>jrweaver</cp:lastModifiedBy>
  <cp:revision>10</cp:revision>
  <dcterms:created xsi:type="dcterms:W3CDTF">2013-07-09T13:19:50Z</dcterms:created>
  <dcterms:modified xsi:type="dcterms:W3CDTF">2013-07-09T14:29:57Z</dcterms:modified>
</cp:coreProperties>
</file>