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024" y="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1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1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9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6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1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5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5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3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8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2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8C50-B9DE-4283-8A73-B34194C405FF}" type="datetimeFigureOut">
              <a:rPr lang="en-US" smtClean="0"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B0309-7AF2-4ED8-9010-38BCF101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0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7662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74" y="3733800"/>
            <a:ext cx="6688425" cy="1524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Adobe Garamond Pro Bold" pitchFamily="18" charset="0"/>
              </a:rPr>
              <a:t>Birck Nanotechnology Center </a:t>
            </a: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Adobe Garamond Pro Bold" pitchFamily="18" charset="0"/>
              </a:rPr>
              <a:t>10</a:t>
            </a:r>
            <a:r>
              <a:rPr lang="en-US" sz="4000" baseline="30000" dirty="0" smtClean="0">
                <a:solidFill>
                  <a:schemeClr val="accent6">
                    <a:lumMod val="50000"/>
                  </a:schemeClr>
                </a:solidFill>
                <a:latin typeface="Adobe Garamond Pro Bold" pitchFamily="18" charset="0"/>
              </a:rPr>
              <a:t>th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Adobe Garamond Pro Bold" pitchFamily="18" charset="0"/>
              </a:rPr>
              <a:t> Anniversary Celebration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Adobe Garamond Pro Bol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82880"/>
            <a:ext cx="35573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mpact" panose="020B0806030902050204" pitchFamily="34" charset="0"/>
              </a:rPr>
              <a:t>Save the Date !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37186" y="5181600"/>
            <a:ext cx="6400800" cy="7619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Friday, October 30, </a:t>
            </a:r>
            <a:r>
              <a:rPr lang="en-US" b="1" dirty="0" smtClean="0"/>
              <a:t>2015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18286" y="6096000"/>
            <a:ext cx="437291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Discovery Lecture Series: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Nanotechnology Research beyond 2015</a:t>
            </a:r>
          </a:p>
          <a:p>
            <a:pPr>
              <a:spcBef>
                <a:spcPts val="300"/>
              </a:spcBef>
            </a:pPr>
            <a:r>
              <a:rPr lang="en-US" b="1" i="1" dirty="0" smtClean="0"/>
              <a:t>Nanotechnology at Purdue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BNC History and Prospects</a:t>
            </a:r>
          </a:p>
          <a:p>
            <a:pPr>
              <a:spcBef>
                <a:spcPts val="300"/>
              </a:spcBef>
            </a:pPr>
            <a:r>
              <a:rPr lang="en-US" b="1" i="1" dirty="0" smtClean="0"/>
              <a:t>Nanotech Madness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2-3 minute technical presentations</a:t>
            </a:r>
          </a:p>
          <a:p>
            <a:pPr>
              <a:spcBef>
                <a:spcPts val="300"/>
              </a:spcBef>
            </a:pPr>
            <a:r>
              <a:rPr lang="en-US" b="1" i="1" dirty="0" smtClean="0"/>
              <a:t>Commercialization and Nanotechnology</a:t>
            </a:r>
            <a:endParaRPr lang="en-US" b="1" i="1" dirty="0"/>
          </a:p>
        </p:txBody>
      </p:sp>
      <p:sp>
        <p:nvSpPr>
          <p:cNvPr id="9" name="Rectangle 8"/>
          <p:cNvSpPr/>
          <p:nvPr/>
        </p:nvSpPr>
        <p:spPr>
          <a:xfrm>
            <a:off x="1455793" y="8254425"/>
            <a:ext cx="396358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Garamond Pro Bold" pitchFamily="18" charset="0"/>
              </a:rPr>
              <a:t>Birck Nanotechnology Center Tours</a:t>
            </a:r>
            <a:endParaRPr lang="en-US" sz="20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dobe Garamond Pro Bol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50178" y="8805446"/>
            <a:ext cx="2374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haparral Pro Light" pitchFamily="18" charset="0"/>
              </a:rPr>
              <a:t>More information to follow</a:t>
            </a:r>
            <a:endParaRPr lang="en-US" sz="1600" b="1" dirty="0">
              <a:latin typeface="Chaparral Pro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4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Garamond Pro Bold</vt:lpstr>
      <vt:lpstr>Arial</vt:lpstr>
      <vt:lpstr>Calibri</vt:lpstr>
      <vt:lpstr>Chaparral Pro Light</vt:lpstr>
      <vt:lpstr>Impact</vt:lpstr>
      <vt:lpstr>Office Theme</vt:lpstr>
      <vt:lpstr>Friday, October 30, 2015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Date</dc:title>
  <dc:creator>Weaver, John R</dc:creator>
  <cp:lastModifiedBy>Weaver, John R</cp:lastModifiedBy>
  <cp:revision>4</cp:revision>
  <cp:lastPrinted>2015-07-09T19:12:01Z</cp:lastPrinted>
  <dcterms:created xsi:type="dcterms:W3CDTF">2015-07-08T20:50:15Z</dcterms:created>
  <dcterms:modified xsi:type="dcterms:W3CDTF">2015-08-05T11:44:28Z</dcterms:modified>
</cp:coreProperties>
</file>