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0058400" cy="7772400"/>
  <p:notesSz cx="7053263" cy="9356725"/>
  <p:defaultTextStyle>
    <a:defPPr>
      <a:defRPr lang="en-US"/>
    </a:defPPr>
    <a:lvl1pPr algn="l" defTabSz="508000" rtl="0" fontAlgn="base">
      <a:spcBef>
        <a:spcPct val="0"/>
      </a:spcBef>
      <a:spcAft>
        <a:spcPct val="0"/>
      </a:spcAft>
      <a:defRPr sz="2000" kern="1200">
        <a:solidFill>
          <a:schemeClr val="tx1"/>
        </a:solidFill>
        <a:latin typeface="Arial" pitchFamily="34" charset="0"/>
        <a:ea typeface="ＭＳ Ｐゴシック" charset="-128"/>
        <a:cs typeface="+mn-cs"/>
      </a:defRPr>
    </a:lvl1pPr>
    <a:lvl2pPr marL="508000" indent="-50800" algn="l" defTabSz="508000" rtl="0" fontAlgn="base">
      <a:spcBef>
        <a:spcPct val="0"/>
      </a:spcBef>
      <a:spcAft>
        <a:spcPct val="0"/>
      </a:spcAft>
      <a:defRPr sz="2000" kern="1200">
        <a:solidFill>
          <a:schemeClr val="tx1"/>
        </a:solidFill>
        <a:latin typeface="Arial" pitchFamily="34" charset="0"/>
        <a:ea typeface="ＭＳ Ｐゴシック" charset="-128"/>
        <a:cs typeface="+mn-cs"/>
      </a:defRPr>
    </a:lvl2pPr>
    <a:lvl3pPr marL="1017588" indent="-103188" algn="l" defTabSz="508000" rtl="0" fontAlgn="base">
      <a:spcBef>
        <a:spcPct val="0"/>
      </a:spcBef>
      <a:spcAft>
        <a:spcPct val="0"/>
      </a:spcAft>
      <a:defRPr sz="2000" kern="1200">
        <a:solidFill>
          <a:schemeClr val="tx1"/>
        </a:solidFill>
        <a:latin typeface="Arial" pitchFamily="34" charset="0"/>
        <a:ea typeface="ＭＳ Ｐゴシック" charset="-128"/>
        <a:cs typeface="+mn-cs"/>
      </a:defRPr>
    </a:lvl3pPr>
    <a:lvl4pPr marL="1527175" indent="-155575" algn="l" defTabSz="508000" rtl="0" fontAlgn="base">
      <a:spcBef>
        <a:spcPct val="0"/>
      </a:spcBef>
      <a:spcAft>
        <a:spcPct val="0"/>
      </a:spcAft>
      <a:defRPr sz="2000" kern="1200">
        <a:solidFill>
          <a:schemeClr val="tx1"/>
        </a:solidFill>
        <a:latin typeface="Arial" pitchFamily="34" charset="0"/>
        <a:ea typeface="ＭＳ Ｐゴシック" charset="-128"/>
        <a:cs typeface="+mn-cs"/>
      </a:defRPr>
    </a:lvl4pPr>
    <a:lvl5pPr marL="2036763" indent="-207963" algn="l" defTabSz="508000" rtl="0" fontAlgn="base">
      <a:spcBef>
        <a:spcPct val="0"/>
      </a:spcBef>
      <a:spcAft>
        <a:spcPct val="0"/>
      </a:spcAft>
      <a:defRPr sz="2000" kern="1200">
        <a:solidFill>
          <a:schemeClr val="tx1"/>
        </a:solidFill>
        <a:latin typeface="Arial" pitchFamily="34" charset="0"/>
        <a:ea typeface="ＭＳ Ｐゴシック" charset="-128"/>
        <a:cs typeface="+mn-cs"/>
      </a:defRPr>
    </a:lvl5pPr>
    <a:lvl6pPr marL="2286000" algn="l" defTabSz="914400" rtl="0" eaLnBrk="1" latinLnBrk="0" hangingPunct="1">
      <a:defRPr sz="2000" kern="1200">
        <a:solidFill>
          <a:schemeClr val="tx1"/>
        </a:solidFill>
        <a:latin typeface="Arial" pitchFamily="34" charset="0"/>
        <a:ea typeface="ＭＳ Ｐゴシック" charset="-128"/>
        <a:cs typeface="+mn-cs"/>
      </a:defRPr>
    </a:lvl6pPr>
    <a:lvl7pPr marL="2743200" algn="l" defTabSz="914400" rtl="0" eaLnBrk="1" latinLnBrk="0" hangingPunct="1">
      <a:defRPr sz="2000" kern="1200">
        <a:solidFill>
          <a:schemeClr val="tx1"/>
        </a:solidFill>
        <a:latin typeface="Arial" pitchFamily="34" charset="0"/>
        <a:ea typeface="ＭＳ Ｐゴシック" charset="-128"/>
        <a:cs typeface="+mn-cs"/>
      </a:defRPr>
    </a:lvl7pPr>
    <a:lvl8pPr marL="3200400" algn="l" defTabSz="914400" rtl="0" eaLnBrk="1" latinLnBrk="0" hangingPunct="1">
      <a:defRPr sz="2000" kern="1200">
        <a:solidFill>
          <a:schemeClr val="tx1"/>
        </a:solidFill>
        <a:latin typeface="Arial" pitchFamily="34" charset="0"/>
        <a:ea typeface="ＭＳ Ｐゴシック" charset="-128"/>
        <a:cs typeface="+mn-cs"/>
      </a:defRPr>
    </a:lvl8pPr>
    <a:lvl9pPr marL="3657600" algn="l" defTabSz="914400" rtl="0" eaLnBrk="1" latinLnBrk="0" hangingPunct="1">
      <a:defRPr sz="2000" kern="1200">
        <a:solidFill>
          <a:schemeClr val="tx1"/>
        </a:solidFill>
        <a:latin typeface="Arial" pitchFamily="34" charset="0"/>
        <a:ea typeface="ＭＳ Ｐゴシック" charset="-128"/>
        <a:cs typeface="+mn-cs"/>
      </a:defRPr>
    </a:lvl9pPr>
  </p:defaultTextStyle>
  <p:extLst>
    <p:ext uri="{EFAFB233-063F-42B5-8137-9DF3F51BA10A}">
      <p15:sldGuideLst xmlns=""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1416" y="-96"/>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CF0731F-CA77-42B9-BC48-FA15A017C262}" type="datetime1">
              <a:rPr lang="en-US"/>
              <a:pPr/>
              <a:t>4/8/14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7A117E9-7B3E-4F83-8A06-7456707CBD9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1ED33F4-F92F-4C0A-BCC0-5B4CE920D271}" type="datetime1">
              <a:rPr lang="en-US"/>
              <a:pPr/>
              <a:t>4/8/14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C86ABD-03B2-49D8-B9B1-9DE9F0E477D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C1E1DF-DA5E-42BC-90B9-4D1D95BB4518}" type="datetime1">
              <a:rPr lang="en-US"/>
              <a:pPr/>
              <a:t>4/8/14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E8580C-24AB-4E43-AFE5-1A43FD2DA8A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A5C0D5-4867-4BD1-AD35-0BCC25DCA5FC}" type="datetime1">
              <a:rPr lang="en-US"/>
              <a:pPr/>
              <a:t>4/8/14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3EF661-BCE3-422C-9485-C05F174456C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CEE2A85-5EFF-48F5-A0FE-3BB81E982EA3}" type="datetime1">
              <a:rPr lang="en-US"/>
              <a:pPr/>
              <a:t>4/8/14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D8082C3-490E-4A50-9681-3F12A0ADE65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FFF9B50-859B-4D4F-978A-641F2F2105D3}" type="datetime1">
              <a:rPr lang="en-US"/>
              <a:pPr/>
              <a:t>4/8/14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34002D1-530F-4541-B348-817C7A1DA8C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FC491CB-065D-45C2-BADF-CAF2ACFF86A8}" type="datetime1">
              <a:rPr lang="en-US"/>
              <a:pPr/>
              <a:t>4/8/14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FE8460E-1F51-4848-A4AF-34E50CE4E04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F99CA5A-3673-4344-AEE3-A2239FC0576F}" type="datetime1">
              <a:rPr lang="en-US"/>
              <a:pPr/>
              <a:t>4/8/14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F75C63A-E998-48A1-BA7B-C8CC59BE853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F492D8A-F780-4137-9DF9-622A9EE0DCE2}" type="datetime1">
              <a:rPr lang="en-US"/>
              <a:pPr/>
              <a:t>4/8/14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FF8148E-F455-4B99-8C90-A1364599D3A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3D34E2E-14FB-4911-ADA2-C540FB2C88A0}" type="datetime1">
              <a:rPr lang="en-US"/>
              <a:pPr/>
              <a:t>4/8/14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C7A801-75A9-4EDB-BFE7-CE427C71ABD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smtClean="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5197B07-9833-428F-8D5A-066A8D16E6FB}" type="datetime1">
              <a:rPr lang="en-US"/>
              <a:pPr/>
              <a:t>4/8/14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4CBD87F-1F0F-47A5-A468-793A2F2B9D5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11150"/>
            <a:ext cx="9051925"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1812925"/>
            <a:ext cx="9051925" cy="51308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wrap="square" lIns="101882" tIns="50941" rIns="101882" bIns="50941" numCol="1" anchor="ctr" anchorCtr="0" compatLnSpc="1">
            <a:prstTxWarp prst="textNoShape">
              <a:avLst/>
            </a:prstTxWarp>
          </a:bodyPr>
          <a:lstStyle>
            <a:lvl1pPr>
              <a:defRPr sz="1300">
                <a:solidFill>
                  <a:srgbClr val="898989"/>
                </a:solidFill>
                <a:latin typeface="Calibri" pitchFamily="34" charset="0"/>
              </a:defRPr>
            </a:lvl1pPr>
          </a:lstStyle>
          <a:p>
            <a:fld id="{9EEAA2D2-9F0A-455F-9C49-87AFAB4305AD}" type="datetime1">
              <a:rPr lang="en-US"/>
              <a:pPr/>
              <a:t>4/8/14</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wrap="square" lIns="101882" tIns="50941" rIns="101882" bIns="50941" numCol="1" anchor="ctr" anchorCtr="0" compatLnSpc="1">
            <a:prstTxWarp prst="textNoShape">
              <a:avLst/>
            </a:prstTxWarp>
          </a:bodyPr>
          <a:lstStyle>
            <a:lvl1pPr algn="ctr">
              <a:defRPr sz="1300" smtClean="0">
                <a:solidFill>
                  <a:srgbClr val="898989"/>
                </a:solidFill>
                <a:latin typeface="Calibri" charset="0"/>
                <a:ea typeface="ＭＳ Ｐゴシック" charset="0"/>
                <a:cs typeface="Geneva" charset="0"/>
              </a:defRPr>
            </a:lvl1pPr>
          </a:lstStyle>
          <a:p>
            <a:pPr>
              <a:defRPr/>
            </a:pPr>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r">
              <a:defRPr sz="1300">
                <a:solidFill>
                  <a:srgbClr val="898989"/>
                </a:solidFill>
                <a:latin typeface="Calibri" pitchFamily="34" charset="0"/>
              </a:defRPr>
            </a:lvl1pPr>
          </a:lstStyle>
          <a:p>
            <a:fld id="{09A40A65-0980-4D2D-8512-4EA2496D4C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8000" rtl="0" eaLnBrk="0" fontAlgn="base" hangingPunct="0">
        <a:spcBef>
          <a:spcPct val="0"/>
        </a:spcBef>
        <a:spcAft>
          <a:spcPct val="0"/>
        </a:spcAft>
        <a:defRPr sz="4900" kern="1200">
          <a:solidFill>
            <a:schemeClr val="tx1"/>
          </a:solidFill>
          <a:latin typeface="+mj-lt"/>
          <a:ea typeface="ＭＳ Ｐゴシック" charset="0"/>
          <a:cs typeface="Geneva" charset="0"/>
        </a:defRPr>
      </a:lvl1pPr>
      <a:lvl2pPr algn="ctr" defTabSz="508000" rtl="0" eaLnBrk="0" fontAlgn="base" hangingPunct="0">
        <a:spcBef>
          <a:spcPct val="0"/>
        </a:spcBef>
        <a:spcAft>
          <a:spcPct val="0"/>
        </a:spcAft>
        <a:defRPr sz="4900">
          <a:solidFill>
            <a:schemeClr val="tx1"/>
          </a:solidFill>
          <a:latin typeface="Calibri" charset="0"/>
          <a:ea typeface="ＭＳ Ｐゴシック" charset="0"/>
          <a:cs typeface="Geneva" charset="0"/>
        </a:defRPr>
      </a:lvl2pPr>
      <a:lvl3pPr algn="ctr" defTabSz="508000" rtl="0" eaLnBrk="0" fontAlgn="base" hangingPunct="0">
        <a:spcBef>
          <a:spcPct val="0"/>
        </a:spcBef>
        <a:spcAft>
          <a:spcPct val="0"/>
        </a:spcAft>
        <a:defRPr sz="4900">
          <a:solidFill>
            <a:schemeClr val="tx1"/>
          </a:solidFill>
          <a:latin typeface="Calibri" charset="0"/>
          <a:ea typeface="ＭＳ Ｐゴシック" charset="0"/>
          <a:cs typeface="Geneva" charset="0"/>
        </a:defRPr>
      </a:lvl3pPr>
      <a:lvl4pPr algn="ctr" defTabSz="508000" rtl="0" eaLnBrk="0" fontAlgn="base" hangingPunct="0">
        <a:spcBef>
          <a:spcPct val="0"/>
        </a:spcBef>
        <a:spcAft>
          <a:spcPct val="0"/>
        </a:spcAft>
        <a:defRPr sz="4900">
          <a:solidFill>
            <a:schemeClr val="tx1"/>
          </a:solidFill>
          <a:latin typeface="Calibri" charset="0"/>
          <a:ea typeface="ＭＳ Ｐゴシック" charset="0"/>
          <a:cs typeface="Geneva" charset="0"/>
        </a:defRPr>
      </a:lvl4pPr>
      <a:lvl5pPr algn="ctr" defTabSz="508000" rtl="0" eaLnBrk="0" fontAlgn="base" hangingPunct="0">
        <a:spcBef>
          <a:spcPct val="0"/>
        </a:spcBef>
        <a:spcAft>
          <a:spcPct val="0"/>
        </a:spcAft>
        <a:defRPr sz="4900">
          <a:solidFill>
            <a:schemeClr val="tx1"/>
          </a:solidFill>
          <a:latin typeface="Calibri" charset="0"/>
          <a:ea typeface="ＭＳ Ｐゴシック" charset="0"/>
          <a:cs typeface="Geneva" charset="0"/>
        </a:defRPr>
      </a:lvl5pPr>
      <a:lvl6pPr marL="457200" algn="ctr" defTabSz="508000" rtl="0" fontAlgn="base">
        <a:spcBef>
          <a:spcPct val="0"/>
        </a:spcBef>
        <a:spcAft>
          <a:spcPct val="0"/>
        </a:spcAft>
        <a:defRPr sz="4900">
          <a:solidFill>
            <a:schemeClr val="tx1"/>
          </a:solidFill>
          <a:latin typeface="Calibri" charset="0"/>
          <a:ea typeface="Geneva" charset="0"/>
          <a:cs typeface="Geneva" charset="0"/>
        </a:defRPr>
      </a:lvl6pPr>
      <a:lvl7pPr marL="914400" algn="ctr" defTabSz="508000" rtl="0" fontAlgn="base">
        <a:spcBef>
          <a:spcPct val="0"/>
        </a:spcBef>
        <a:spcAft>
          <a:spcPct val="0"/>
        </a:spcAft>
        <a:defRPr sz="4900">
          <a:solidFill>
            <a:schemeClr val="tx1"/>
          </a:solidFill>
          <a:latin typeface="Calibri" charset="0"/>
          <a:ea typeface="Geneva" charset="0"/>
          <a:cs typeface="Geneva" charset="0"/>
        </a:defRPr>
      </a:lvl7pPr>
      <a:lvl8pPr marL="1371600" algn="ctr" defTabSz="508000" rtl="0" fontAlgn="base">
        <a:spcBef>
          <a:spcPct val="0"/>
        </a:spcBef>
        <a:spcAft>
          <a:spcPct val="0"/>
        </a:spcAft>
        <a:defRPr sz="4900">
          <a:solidFill>
            <a:schemeClr val="tx1"/>
          </a:solidFill>
          <a:latin typeface="Calibri" charset="0"/>
          <a:ea typeface="Geneva" charset="0"/>
          <a:cs typeface="Geneva" charset="0"/>
        </a:defRPr>
      </a:lvl8pPr>
      <a:lvl9pPr marL="1828800" algn="ctr" defTabSz="508000" rtl="0" fontAlgn="base">
        <a:spcBef>
          <a:spcPct val="0"/>
        </a:spcBef>
        <a:spcAft>
          <a:spcPct val="0"/>
        </a:spcAft>
        <a:defRPr sz="4900">
          <a:solidFill>
            <a:schemeClr val="tx1"/>
          </a:solidFill>
          <a:latin typeface="Calibri" charset="0"/>
          <a:ea typeface="Geneva" charset="0"/>
          <a:cs typeface="Geneva" charset="0"/>
        </a:defRPr>
      </a:lvl9pPr>
    </p:titleStyle>
    <p:bodyStyle>
      <a:lvl1pPr marL="381000" indent="-381000" algn="l" defTabSz="508000" rtl="0" eaLnBrk="0" fontAlgn="base" hangingPunct="0">
        <a:spcBef>
          <a:spcPct val="20000"/>
        </a:spcBef>
        <a:spcAft>
          <a:spcPct val="0"/>
        </a:spcAft>
        <a:buFont typeface="Arial" pitchFamily="34" charset="0"/>
        <a:buChar char="•"/>
        <a:defRPr sz="3600" kern="1200">
          <a:solidFill>
            <a:schemeClr val="tx1"/>
          </a:solidFill>
          <a:latin typeface="+mn-lt"/>
          <a:ea typeface="ＭＳ Ｐゴシック" charset="0"/>
          <a:cs typeface="Geneva" charset="0"/>
        </a:defRPr>
      </a:lvl1pPr>
      <a:lvl2pPr marL="827088" indent="-317500" algn="l" defTabSz="508000" rtl="0" eaLnBrk="0" fontAlgn="base" hangingPunct="0">
        <a:spcBef>
          <a:spcPct val="20000"/>
        </a:spcBef>
        <a:spcAft>
          <a:spcPct val="0"/>
        </a:spcAft>
        <a:buFont typeface="Arial" pitchFamily="34" charset="0"/>
        <a:buChar char="–"/>
        <a:defRPr sz="3100" kern="1200">
          <a:solidFill>
            <a:schemeClr val="tx1"/>
          </a:solidFill>
          <a:latin typeface="+mn-lt"/>
          <a:ea typeface="Geneva" charset="0"/>
          <a:cs typeface="Geneva" charset="0"/>
        </a:defRPr>
      </a:lvl2pPr>
      <a:lvl3pPr marL="1273175" indent="-254000" algn="l" defTabSz="508000" rtl="0" eaLnBrk="0" fontAlgn="base" hangingPunct="0">
        <a:spcBef>
          <a:spcPct val="20000"/>
        </a:spcBef>
        <a:spcAft>
          <a:spcPct val="0"/>
        </a:spcAft>
        <a:buFont typeface="Arial" pitchFamily="34" charset="0"/>
        <a:buChar char="•"/>
        <a:defRPr sz="2700" kern="1200">
          <a:solidFill>
            <a:schemeClr val="tx1"/>
          </a:solidFill>
          <a:latin typeface="+mn-lt"/>
          <a:ea typeface="Geneva" charset="0"/>
          <a:cs typeface="Geneva" charset="0"/>
        </a:defRPr>
      </a:lvl3pPr>
      <a:lvl4pPr marL="1782763" indent="-254000" algn="l" defTabSz="508000" rtl="0" eaLnBrk="0" fontAlgn="base" hangingPunct="0">
        <a:spcBef>
          <a:spcPct val="20000"/>
        </a:spcBef>
        <a:spcAft>
          <a:spcPct val="0"/>
        </a:spcAft>
        <a:buFont typeface="Arial" pitchFamily="34" charset="0"/>
        <a:buChar char="–"/>
        <a:defRPr sz="2200" kern="1200">
          <a:solidFill>
            <a:schemeClr val="tx1"/>
          </a:solidFill>
          <a:latin typeface="+mn-lt"/>
          <a:ea typeface="Geneva" charset="0"/>
          <a:cs typeface="Geneva" charset="0"/>
        </a:defRPr>
      </a:lvl4pPr>
      <a:lvl5pPr marL="2292350" indent="-254000" algn="l" defTabSz="508000" rtl="0" eaLnBrk="0" fontAlgn="base" hangingPunct="0">
        <a:spcBef>
          <a:spcPct val="20000"/>
        </a:spcBef>
        <a:spcAft>
          <a:spcPct val="0"/>
        </a:spcAft>
        <a:buFont typeface="Arial" pitchFamily="34" charset="0"/>
        <a:buChar char="»"/>
        <a:defRPr sz="2200" kern="1200">
          <a:solidFill>
            <a:schemeClr val="tx1"/>
          </a:solidFill>
          <a:latin typeface="+mn-lt"/>
          <a:ea typeface="Geneva" charset="0"/>
          <a:cs typeface="Geneva"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52400" y="957262"/>
            <a:ext cx="9753600" cy="523875"/>
          </a:xfrm>
          <a:prstGeom prst="rect">
            <a:avLst/>
          </a:prstGeom>
          <a:noFill/>
          <a:ln w="9525">
            <a:noFill/>
            <a:miter lim="800000"/>
            <a:headEnd/>
            <a:tailEnd/>
          </a:ln>
        </p:spPr>
        <p:txBody>
          <a:bodyPr>
            <a:spAutoFit/>
          </a:bodyPr>
          <a:lstStyle/>
          <a:p>
            <a:pPr algn="ctr"/>
            <a:r>
              <a:rPr lang="ja-JP" altLang="en-US" sz="2800" b="1" dirty="0" smtClean="0">
                <a:solidFill>
                  <a:srgbClr val="604A7B"/>
                </a:solidFill>
                <a:cs typeface="Arial" pitchFamily="34" charset="0"/>
              </a:rPr>
              <a:t>“</a:t>
            </a:r>
            <a:r>
              <a:rPr lang="en-US" altLang="ja-JP" sz="2800" b="1" dirty="0" smtClean="0">
                <a:solidFill>
                  <a:srgbClr val="604A7B"/>
                </a:solidFill>
                <a:cs typeface="Arial" pitchFamily="34" charset="0"/>
              </a:rPr>
              <a:t>BNC/EE/</a:t>
            </a:r>
            <a:r>
              <a:rPr lang="en-US" altLang="ja-JP" sz="2800" b="1" dirty="0" err="1" smtClean="0">
                <a:solidFill>
                  <a:srgbClr val="604A7B"/>
                </a:solidFill>
                <a:cs typeface="Arial" pitchFamily="34" charset="0"/>
              </a:rPr>
              <a:t>ChE</a:t>
            </a:r>
            <a:r>
              <a:rPr lang="en-US" altLang="ja-JP" sz="2800" b="1" dirty="0" smtClean="0">
                <a:solidFill>
                  <a:srgbClr val="604A7B"/>
                </a:solidFill>
                <a:cs typeface="Arial" pitchFamily="34" charset="0"/>
              </a:rPr>
              <a:t> Seminar</a:t>
            </a:r>
            <a:r>
              <a:rPr lang="ja-JP" altLang="en-US" sz="2800" b="1" dirty="0" smtClean="0">
                <a:solidFill>
                  <a:srgbClr val="604A7B"/>
                </a:solidFill>
                <a:cs typeface="Arial" pitchFamily="34" charset="0"/>
              </a:rPr>
              <a:t>”</a:t>
            </a:r>
            <a:endParaRPr lang="en-US" sz="2800" b="1" dirty="0">
              <a:solidFill>
                <a:srgbClr val="604A7B"/>
              </a:solidFill>
              <a:cs typeface="Arial" pitchFamily="34" charset="0"/>
            </a:endParaRPr>
          </a:p>
        </p:txBody>
      </p:sp>
      <p:sp>
        <p:nvSpPr>
          <p:cNvPr id="13315" name="TextBox 4"/>
          <p:cNvSpPr txBox="1">
            <a:spLocks noChangeArrowheads="1"/>
          </p:cNvSpPr>
          <p:nvPr/>
        </p:nvSpPr>
        <p:spPr bwMode="auto">
          <a:xfrm>
            <a:off x="120396" y="1389062"/>
            <a:ext cx="9753600" cy="708025"/>
          </a:xfrm>
          <a:prstGeom prst="rect">
            <a:avLst/>
          </a:prstGeom>
          <a:noFill/>
          <a:ln w="9525">
            <a:noFill/>
            <a:miter lim="800000"/>
            <a:headEnd/>
            <a:tailEnd/>
          </a:ln>
        </p:spPr>
        <p:txBody>
          <a:bodyPr>
            <a:spAutoFit/>
          </a:bodyPr>
          <a:lstStyle/>
          <a:p>
            <a:pPr algn="ctr"/>
            <a:r>
              <a:rPr lang="en-US" b="1" dirty="0" smtClean="0">
                <a:solidFill>
                  <a:srgbClr val="403152"/>
                </a:solidFill>
                <a:cs typeface="Arial" pitchFamily="34" charset="0"/>
              </a:rPr>
              <a:t>April </a:t>
            </a:r>
            <a:r>
              <a:rPr lang="en-US" b="1" dirty="0" smtClean="0">
                <a:solidFill>
                  <a:srgbClr val="403152"/>
                </a:solidFill>
                <a:cs typeface="Arial" pitchFamily="34" charset="0"/>
              </a:rPr>
              <a:t>15th</a:t>
            </a:r>
            <a:r>
              <a:rPr lang="en-US" b="1" dirty="0" smtClean="0">
                <a:solidFill>
                  <a:srgbClr val="403152"/>
                </a:solidFill>
                <a:cs typeface="Arial" pitchFamily="34" charset="0"/>
              </a:rPr>
              <a:t>, 2014 @ 10</a:t>
            </a:r>
            <a:r>
              <a:rPr lang="en-US" b="1" dirty="0" smtClean="0">
                <a:solidFill>
                  <a:srgbClr val="403152"/>
                </a:solidFill>
                <a:cs typeface="Arial" pitchFamily="34" charset="0"/>
              </a:rPr>
              <a:t>:30am</a:t>
            </a:r>
            <a:endParaRPr lang="en-US" b="1" dirty="0">
              <a:solidFill>
                <a:srgbClr val="403152"/>
              </a:solidFill>
              <a:cs typeface="Arial" pitchFamily="34" charset="0"/>
            </a:endParaRPr>
          </a:p>
          <a:p>
            <a:pPr algn="ctr"/>
            <a:r>
              <a:rPr lang="en-US" b="1" dirty="0" err="1" smtClean="0">
                <a:solidFill>
                  <a:srgbClr val="403152"/>
                </a:solidFill>
                <a:cs typeface="Arial" pitchFamily="34" charset="0"/>
              </a:rPr>
              <a:t>Birck</a:t>
            </a:r>
            <a:r>
              <a:rPr lang="en-US" b="1" dirty="0" smtClean="0">
                <a:solidFill>
                  <a:srgbClr val="403152"/>
                </a:solidFill>
                <a:cs typeface="Arial" pitchFamily="34" charset="0"/>
              </a:rPr>
              <a:t> Nanotechnology Center (BNC)</a:t>
            </a:r>
            <a:r>
              <a:rPr lang="en-US" b="1" dirty="0" smtClean="0">
                <a:solidFill>
                  <a:srgbClr val="403152"/>
                </a:solidFill>
                <a:cs typeface="Arial" pitchFamily="34" charset="0"/>
              </a:rPr>
              <a:t>, </a:t>
            </a:r>
            <a:r>
              <a:rPr lang="en-US" b="1" dirty="0">
                <a:solidFill>
                  <a:srgbClr val="403152"/>
                </a:solidFill>
                <a:cs typeface="Arial" pitchFamily="34" charset="0"/>
              </a:rPr>
              <a:t>ROOM </a:t>
            </a:r>
            <a:r>
              <a:rPr lang="en-US" b="1" dirty="0" smtClean="0">
                <a:solidFill>
                  <a:srgbClr val="403152"/>
                </a:solidFill>
                <a:cs typeface="Arial" pitchFamily="34" charset="0"/>
              </a:rPr>
              <a:t>1001</a:t>
            </a:r>
            <a:endParaRPr lang="en-US" b="1" dirty="0">
              <a:solidFill>
                <a:srgbClr val="403152"/>
              </a:solidFill>
              <a:cs typeface="Arial" pitchFamily="34" charset="0"/>
            </a:endParaRPr>
          </a:p>
        </p:txBody>
      </p:sp>
      <p:sp>
        <p:nvSpPr>
          <p:cNvPr id="13316" name="TextBox 5"/>
          <p:cNvSpPr txBox="1">
            <a:spLocks noChangeArrowheads="1"/>
          </p:cNvSpPr>
          <p:nvPr/>
        </p:nvSpPr>
        <p:spPr bwMode="auto">
          <a:xfrm>
            <a:off x="173736" y="2070318"/>
            <a:ext cx="9753600" cy="1569660"/>
          </a:xfrm>
          <a:prstGeom prst="rect">
            <a:avLst/>
          </a:prstGeom>
          <a:noFill/>
          <a:ln w="9525">
            <a:noFill/>
            <a:miter lim="800000"/>
            <a:headEnd/>
            <a:tailEnd/>
          </a:ln>
        </p:spPr>
        <p:txBody>
          <a:bodyPr>
            <a:spAutoFit/>
          </a:bodyPr>
          <a:lstStyle/>
          <a:p>
            <a:pPr algn="ctr"/>
            <a:r>
              <a:rPr lang="en-US" b="1" dirty="0" smtClean="0">
                <a:cs typeface="Arial" pitchFamily="34" charset="0"/>
              </a:rPr>
              <a:t>Ana </a:t>
            </a:r>
            <a:r>
              <a:rPr lang="en-US" b="1" dirty="0" err="1" smtClean="0">
                <a:cs typeface="Arial" pitchFamily="34" charset="0"/>
              </a:rPr>
              <a:t>Kanevce</a:t>
            </a:r>
            <a:endParaRPr lang="en-US" b="1" dirty="0" smtClean="0">
              <a:cs typeface="Arial" pitchFamily="34" charset="0"/>
            </a:endParaRPr>
          </a:p>
          <a:p>
            <a:pPr algn="ctr"/>
            <a:r>
              <a:rPr lang="en-US" sz="1400" b="1" dirty="0" smtClean="0"/>
              <a:t>National </a:t>
            </a:r>
            <a:r>
              <a:rPr lang="en-US" sz="1400" b="1" dirty="0" smtClean="0"/>
              <a:t>Renewable Energy Laboratory</a:t>
            </a:r>
            <a:r>
              <a:rPr lang="en-US" sz="1400" b="1" dirty="0" smtClean="0">
                <a:cs typeface="Arial" pitchFamily="34" charset="0"/>
              </a:rPr>
              <a:t>, Golden, CO 80401</a:t>
            </a:r>
          </a:p>
          <a:p>
            <a:pPr algn="ctr"/>
            <a:endParaRPr lang="en-US" sz="1400" b="1" dirty="0" smtClean="0">
              <a:cs typeface="Arial" pitchFamily="34" charset="0"/>
            </a:endParaRPr>
          </a:p>
          <a:p>
            <a:pPr algn="ctr"/>
            <a:r>
              <a:rPr lang="en-US" sz="1600" b="1" dirty="0" smtClean="0"/>
              <a:t>Title: </a:t>
            </a:r>
            <a:r>
              <a:rPr lang="en-US" sz="1600" b="1" dirty="0"/>
              <a:t>Insight into time-resolved photoluminescence measurements on thin-film solar cells using numerical simulations</a:t>
            </a:r>
            <a:r>
              <a:rPr lang="en-US" sz="1600" dirty="0"/>
              <a:t> </a:t>
            </a:r>
            <a:endParaRPr lang="en-US" sz="1600" b="1" dirty="0">
              <a:cs typeface="Arial" pitchFamily="34" charset="0"/>
            </a:endParaRPr>
          </a:p>
          <a:p>
            <a:pPr algn="ctr"/>
            <a:endParaRPr lang="en-US" sz="1600" b="1" dirty="0">
              <a:cs typeface="Arial" pitchFamily="34" charset="0"/>
            </a:endParaRPr>
          </a:p>
        </p:txBody>
      </p:sp>
      <p:sp>
        <p:nvSpPr>
          <p:cNvPr id="7" name="TextBox 6"/>
          <p:cNvSpPr txBox="1"/>
          <p:nvPr/>
        </p:nvSpPr>
        <p:spPr>
          <a:xfrm>
            <a:off x="120396" y="6484203"/>
            <a:ext cx="9806940" cy="830997"/>
          </a:xfrm>
          <a:prstGeom prst="rect">
            <a:avLst/>
          </a:prstGeom>
          <a:noFill/>
          <a:effectLst>
            <a:glow rad="63500">
              <a:schemeClr val="accent4">
                <a:lumMod val="40000"/>
                <a:lumOff val="60000"/>
                <a:alpha val="75000"/>
              </a:schemeClr>
            </a:glow>
          </a:effectLst>
        </p:spPr>
        <p:txBody>
          <a:bodyPr wrap="square">
            <a:spAutoFit/>
          </a:bodyPr>
          <a:lstStyle>
            <a:lvl1pPr eaLnBrk="0" hangingPunct="0">
              <a:defRPr sz="2000">
                <a:solidFill>
                  <a:schemeClr val="tx1"/>
                </a:solidFill>
                <a:latin typeface="Arial" charset="0"/>
                <a:ea typeface="ＭＳ Ｐゴシック" charset="0"/>
                <a:cs typeface="Geneva" charset="0"/>
              </a:defRPr>
            </a:lvl1pPr>
            <a:lvl2pPr marL="37931725" indent="-37474525" eaLnBrk="0" hangingPunct="0">
              <a:defRPr sz="2000">
                <a:solidFill>
                  <a:schemeClr val="tx1"/>
                </a:solidFill>
                <a:latin typeface="Arial" charset="0"/>
                <a:ea typeface="Geneva" charset="0"/>
                <a:cs typeface="Geneva" charset="0"/>
              </a:defRPr>
            </a:lvl2pPr>
            <a:lvl3pPr eaLnBrk="0" hangingPunct="0">
              <a:defRPr sz="2000">
                <a:solidFill>
                  <a:schemeClr val="tx1"/>
                </a:solidFill>
                <a:latin typeface="Arial" charset="0"/>
                <a:ea typeface="Geneva" charset="0"/>
                <a:cs typeface="Geneva" charset="0"/>
              </a:defRPr>
            </a:lvl3pPr>
            <a:lvl4pPr eaLnBrk="0" hangingPunct="0">
              <a:defRPr sz="2000">
                <a:solidFill>
                  <a:schemeClr val="tx1"/>
                </a:solidFill>
                <a:latin typeface="Arial" charset="0"/>
                <a:ea typeface="Geneva" charset="0"/>
                <a:cs typeface="Geneva" charset="0"/>
              </a:defRPr>
            </a:lvl4pPr>
            <a:lvl5pPr eaLnBrk="0" hangingPunct="0">
              <a:defRPr sz="2000">
                <a:solidFill>
                  <a:schemeClr val="tx1"/>
                </a:solidFill>
                <a:latin typeface="Arial" charset="0"/>
                <a:ea typeface="Geneva" charset="0"/>
                <a:cs typeface="Geneva" charset="0"/>
              </a:defRPr>
            </a:lvl5pPr>
            <a:lvl6pPr marL="457200" eaLnBrk="0" fontAlgn="base" hangingPunct="0">
              <a:spcBef>
                <a:spcPct val="0"/>
              </a:spcBef>
              <a:spcAft>
                <a:spcPct val="0"/>
              </a:spcAft>
              <a:defRPr sz="2000">
                <a:solidFill>
                  <a:schemeClr val="tx1"/>
                </a:solidFill>
                <a:latin typeface="Arial" charset="0"/>
                <a:ea typeface="Geneva" charset="0"/>
                <a:cs typeface="Geneva" charset="0"/>
              </a:defRPr>
            </a:lvl6pPr>
            <a:lvl7pPr marL="914400" eaLnBrk="0" fontAlgn="base" hangingPunct="0">
              <a:spcBef>
                <a:spcPct val="0"/>
              </a:spcBef>
              <a:spcAft>
                <a:spcPct val="0"/>
              </a:spcAft>
              <a:defRPr sz="2000">
                <a:solidFill>
                  <a:schemeClr val="tx1"/>
                </a:solidFill>
                <a:latin typeface="Arial" charset="0"/>
                <a:ea typeface="Geneva" charset="0"/>
                <a:cs typeface="Geneva" charset="0"/>
              </a:defRPr>
            </a:lvl7pPr>
            <a:lvl8pPr marL="1371600" eaLnBrk="0" fontAlgn="base" hangingPunct="0">
              <a:spcBef>
                <a:spcPct val="0"/>
              </a:spcBef>
              <a:spcAft>
                <a:spcPct val="0"/>
              </a:spcAft>
              <a:defRPr sz="2000">
                <a:solidFill>
                  <a:schemeClr val="tx1"/>
                </a:solidFill>
                <a:latin typeface="Arial" charset="0"/>
                <a:ea typeface="Geneva" charset="0"/>
                <a:cs typeface="Geneva" charset="0"/>
              </a:defRPr>
            </a:lvl8pPr>
            <a:lvl9pPr marL="1828800" eaLnBrk="0" fontAlgn="base" hangingPunct="0">
              <a:spcBef>
                <a:spcPct val="0"/>
              </a:spcBef>
              <a:spcAft>
                <a:spcPct val="0"/>
              </a:spcAft>
              <a:defRPr sz="2000">
                <a:solidFill>
                  <a:schemeClr val="tx1"/>
                </a:solidFill>
                <a:latin typeface="Arial" charset="0"/>
                <a:ea typeface="Geneva" charset="0"/>
                <a:cs typeface="Geneva" charset="0"/>
              </a:defRPr>
            </a:lvl9pPr>
          </a:lstStyle>
          <a:p>
            <a:r>
              <a:rPr lang="en-US" sz="1200" b="1" dirty="0" smtClean="0"/>
              <a:t>Bio: </a:t>
            </a:r>
            <a:r>
              <a:rPr lang="en-US" sz="1200" dirty="0" smtClean="0"/>
              <a:t>Dr. Ana </a:t>
            </a:r>
            <a:r>
              <a:rPr lang="en-US" sz="1200" dirty="0" err="1"/>
              <a:t>Kanevce</a:t>
            </a:r>
            <a:r>
              <a:rPr lang="en-US" sz="1200" dirty="0"/>
              <a:t> received a </a:t>
            </a:r>
            <a:r>
              <a:rPr lang="en-US" sz="1200" dirty="0" err="1"/>
              <a:t>Ph.D</a:t>
            </a:r>
            <a:r>
              <a:rPr lang="en-US" sz="1200" dirty="0"/>
              <a:t> in Physics at Colorado State University doing characterization and modeling on thin-film solar cells. Since 2007 she has been a member of the Electro-Optical Characterization Group at the National Renewable Energy Laboratory.  Her research is concentrated on different  PV technologies, including silicon heterojunction solar cells, </a:t>
            </a:r>
            <a:r>
              <a:rPr lang="en-US" sz="1200" dirty="0" err="1"/>
              <a:t>multijunction</a:t>
            </a:r>
            <a:r>
              <a:rPr lang="en-US" sz="1200" dirty="0"/>
              <a:t> solar cells based on III-V materials, and thin-film polycrystalline solar cells with Cu(</a:t>
            </a:r>
            <a:r>
              <a:rPr lang="en-US" sz="1200" dirty="0" err="1"/>
              <a:t>In,Ga</a:t>
            </a:r>
            <a:r>
              <a:rPr lang="en-US" sz="1200" dirty="0"/>
              <a:t>)Se2, Cu2(</a:t>
            </a:r>
            <a:r>
              <a:rPr lang="en-US" sz="1200" dirty="0" err="1"/>
              <a:t>Zn,Sn</a:t>
            </a:r>
            <a:r>
              <a:rPr lang="en-US" sz="1200" dirty="0"/>
              <a:t>)Se4 and CdTe absorbers.</a:t>
            </a:r>
          </a:p>
        </p:txBody>
      </p:sp>
      <p:sp>
        <p:nvSpPr>
          <p:cNvPr id="13320" name="TextBox 7"/>
          <p:cNvSpPr txBox="1">
            <a:spLocks noChangeArrowheads="1"/>
          </p:cNvSpPr>
          <p:nvPr/>
        </p:nvSpPr>
        <p:spPr bwMode="auto">
          <a:xfrm>
            <a:off x="120396" y="3723144"/>
            <a:ext cx="9753600" cy="2677656"/>
          </a:xfrm>
          <a:prstGeom prst="rect">
            <a:avLst/>
          </a:prstGeom>
          <a:solidFill>
            <a:schemeClr val="bg1">
              <a:alpha val="0"/>
            </a:schemeClr>
          </a:solidFill>
          <a:ln w="9525">
            <a:noFill/>
            <a:miter lim="800000"/>
            <a:headEnd/>
            <a:tailEnd/>
          </a:ln>
        </p:spPr>
        <p:txBody>
          <a:bodyPr wrap="square">
            <a:spAutoFit/>
          </a:bodyPr>
          <a:lstStyle/>
          <a:p>
            <a:r>
              <a:rPr lang="en-US" sz="1200" b="1" dirty="0" smtClean="0"/>
              <a:t>Abstract</a:t>
            </a:r>
            <a:r>
              <a:rPr lang="en-US" sz="1200" dirty="0" smtClean="0"/>
              <a:t>: Increased </a:t>
            </a:r>
            <a:r>
              <a:rPr lang="en-US" sz="1200" dirty="0"/>
              <a:t>efficiency in thin-film solar cells requires higher degree of understanding of the recombination mechanisms, and separating the various types of recombination involved.  Time resolved photoluminescence (TRPL) measurement is a contactless and quick measurement method, and therefore one of the key metrics available to determine the minority-carrier lifetime in the absorber layer of photovoltaic devices.  However, when a measurement is performed on a device, in addition to carrier lifetime, the TRPL signal is affected by multiple factors including drift, diffusion and interface recombination.  </a:t>
            </a:r>
            <a:r>
              <a:rPr lang="en-US" sz="1200" dirty="0" err="1"/>
              <a:t>Deconvolution</a:t>
            </a:r>
            <a:r>
              <a:rPr lang="en-US" sz="1200" dirty="0"/>
              <a:t> of these factors and interpretation of results is often difficult.</a:t>
            </a:r>
          </a:p>
          <a:p>
            <a:r>
              <a:rPr lang="en-US" sz="1200" dirty="0"/>
              <a:t>Numerical simulations are used to analyze carrier dynamics after a sample is illuminated with a short light pulse.  Simulations can determine how material parameters such as doping and defect density at the interface and bulk, as well as experimental conditions such as wavelength, illumination intensity and spatial distribution of photo-generated carriers affect the measured result.</a:t>
            </a:r>
          </a:p>
          <a:p>
            <a:r>
              <a:rPr lang="en-US" sz="1200" dirty="0"/>
              <a:t>A new formalism that enables greater insight into which factors dominate the TRPL decay dynamics was developed.  By breaking down the carrier dynamics into drift, diffusion, and recombination terms this formalism can point which physical factors dominate the decay dynamics under various conditions and at different times during the decay. Using this mechanism, it was found that in a typical CdTe device under typical experimental conditions used in our laboratories,    the faster part of the decay is dominated by drift and diffusion of carriers, while the slower part is dominated by carrier recombination.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TotalTime>
  <Words>427</Words>
  <Application>Microsoft Macintosh PowerPoint</Application>
  <PresentationFormat>Custom</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Goecker</dc:creator>
  <cp:lastModifiedBy>Xufeng Wang</cp:lastModifiedBy>
  <cp:revision>27</cp:revision>
  <cp:lastPrinted>2014-03-28T14:38:01Z</cp:lastPrinted>
  <dcterms:created xsi:type="dcterms:W3CDTF">2009-09-21T19:55:25Z</dcterms:created>
  <dcterms:modified xsi:type="dcterms:W3CDTF">2014-04-08T17:59:23Z</dcterms:modified>
</cp:coreProperties>
</file>