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708" r:id="rId1"/>
  </p:sldMasterIdLst>
  <p:sldIdLst>
    <p:sldId id="257" r:id="rId2"/>
  </p:sldIdLst>
  <p:sldSz cx="9144000" cy="6858000" type="screen4x3"/>
  <p:notesSz cx="6858000" cy="9144000"/>
  <p:embeddedFontLst>
    <p:embeddedFont>
      <p:font typeface="Acumin Pro" panose="020B0604020202020204" charset="0"/>
      <p:regular r:id="rId3"/>
      <p:bold r:id="rId4"/>
      <p:italic r:id="rId5"/>
      <p:boldItalic r:id="rId6"/>
    </p:embeddedFont>
    <p:embeddedFont>
      <p:font typeface="Acumin Pro ExtraCondensed" panose="020B0604020202020204" charset="0"/>
      <p:regular r:id="rId7"/>
      <p:bold r:id="rId8"/>
      <p:italic r:id="rId9"/>
      <p:boldItalic r:id="rId10"/>
    </p:embeddedFont>
    <p:embeddedFont>
      <p:font typeface="Acumin Pro ExtraCondensed Smbd" panose="020B0604020202020204" charset="0"/>
      <p:regular r:id="rId11"/>
      <p:bold r:id="rId12"/>
      <p:italic r:id="rId13"/>
      <p:boldItalic r:id="rId14"/>
    </p:embeddedFont>
    <p:embeddedFont>
      <p:font typeface="Acumin Pro Medium" panose="020B0604020202020204" charset="0"/>
      <p:regular r:id="rId15"/>
      <p:italic r:id="rId16"/>
    </p:embeddedFont>
    <p:embeddedFont>
      <p:font typeface="Acumin Pro Semibold" panose="020B0604020202020204" charset="0"/>
      <p:regular r:id="rId17"/>
      <p:bold r:id="rId18"/>
      <p:italic r:id="rId19"/>
      <p:boldItalic r:id="rId20"/>
    </p:embeddedFont>
    <p:embeddedFont>
      <p:font typeface="Acumin Pro SemiCondensed" panose="020B0604020202020204" charset="0"/>
      <p:regular r:id="rId21"/>
      <p:bold r:id="rId22"/>
      <p:italic r:id="rId23"/>
      <p:boldItalic r:id="rId24"/>
    </p:embeddedFont>
    <p:embeddedFont>
      <p:font typeface="United Sans Cd Md" charset="0"/>
      <p:regular r:id="rId25"/>
    </p:embeddedFont>
    <p:embeddedFont>
      <p:font typeface="United Sans Reg Medium" panose="020B0604020202020204" charset="0"/>
      <p:regular r:id="rId26"/>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189916B-1675-4535-84C2-00029779CF11}" v="1" dt="2023-08-30T21:27:34.90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74"/>
  </p:normalViewPr>
  <p:slideViewPr>
    <p:cSldViewPr snapToGrid="0" snapToObjects="1">
      <p:cViewPr varScale="1">
        <p:scale>
          <a:sx n="63" d="100"/>
          <a:sy n="63" d="100"/>
        </p:scale>
        <p:origin x="1332" y="64"/>
      </p:cViewPr>
      <p:guideLst/>
    </p:cSldViewPr>
  </p:slideViewPr>
  <p:notesTextViewPr>
    <p:cViewPr>
      <p:scale>
        <a:sx n="1" d="1"/>
        <a:sy n="1" d="1"/>
      </p:scale>
      <p:origin x="0" y="0"/>
    </p:cViewPr>
  </p:notesTextViewPr>
  <p:notesViewPr>
    <p:cSldViewPr snapToGrid="0" snapToObjects="1">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6.fntdata"/><Relationship Id="rId13" Type="http://schemas.openxmlformats.org/officeDocument/2006/relationships/font" Target="fonts/font11.fntdata"/><Relationship Id="rId18" Type="http://schemas.openxmlformats.org/officeDocument/2006/relationships/font" Target="fonts/font16.fntdata"/><Relationship Id="rId26" Type="http://schemas.openxmlformats.org/officeDocument/2006/relationships/font" Target="fonts/font24.fntdata"/><Relationship Id="rId3" Type="http://schemas.openxmlformats.org/officeDocument/2006/relationships/font" Target="fonts/font1.fntdata"/><Relationship Id="rId21" Type="http://schemas.openxmlformats.org/officeDocument/2006/relationships/font" Target="fonts/font19.fntdata"/><Relationship Id="rId7" Type="http://schemas.openxmlformats.org/officeDocument/2006/relationships/font" Target="fonts/font5.fntdata"/><Relationship Id="rId12" Type="http://schemas.openxmlformats.org/officeDocument/2006/relationships/font" Target="fonts/font10.fntdata"/><Relationship Id="rId17" Type="http://schemas.openxmlformats.org/officeDocument/2006/relationships/font" Target="fonts/font15.fntdata"/><Relationship Id="rId25" Type="http://schemas.openxmlformats.org/officeDocument/2006/relationships/font" Target="fonts/font23.fntdata"/><Relationship Id="rId2" Type="http://schemas.openxmlformats.org/officeDocument/2006/relationships/slide" Target="slides/slide1.xml"/><Relationship Id="rId16" Type="http://schemas.openxmlformats.org/officeDocument/2006/relationships/font" Target="fonts/font14.fntdata"/><Relationship Id="rId20" Type="http://schemas.openxmlformats.org/officeDocument/2006/relationships/font" Target="fonts/font18.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font" Target="fonts/font4.fntdata"/><Relationship Id="rId11" Type="http://schemas.openxmlformats.org/officeDocument/2006/relationships/font" Target="fonts/font9.fntdata"/><Relationship Id="rId24" Type="http://schemas.openxmlformats.org/officeDocument/2006/relationships/font" Target="fonts/font22.fntdata"/><Relationship Id="rId32" Type="http://schemas.microsoft.com/office/2015/10/relationships/revisionInfo" Target="revisionInfo.xml"/><Relationship Id="rId5" Type="http://schemas.openxmlformats.org/officeDocument/2006/relationships/font" Target="fonts/font3.fntdata"/><Relationship Id="rId15" Type="http://schemas.openxmlformats.org/officeDocument/2006/relationships/font" Target="fonts/font13.fntdata"/><Relationship Id="rId23" Type="http://schemas.openxmlformats.org/officeDocument/2006/relationships/font" Target="fonts/font21.fntdata"/><Relationship Id="rId28" Type="http://schemas.openxmlformats.org/officeDocument/2006/relationships/viewProps" Target="viewProps.xml"/><Relationship Id="rId10" Type="http://schemas.openxmlformats.org/officeDocument/2006/relationships/font" Target="fonts/font8.fntdata"/><Relationship Id="rId19" Type="http://schemas.openxmlformats.org/officeDocument/2006/relationships/font" Target="fonts/font17.fntdata"/><Relationship Id="rId31" Type="http://schemas.microsoft.com/office/2016/11/relationships/changesInfo" Target="changesInfos/changesInfo1.xml"/><Relationship Id="rId4" Type="http://schemas.openxmlformats.org/officeDocument/2006/relationships/font" Target="fonts/font2.fntdata"/><Relationship Id="rId9" Type="http://schemas.openxmlformats.org/officeDocument/2006/relationships/font" Target="fonts/font7.fntdata"/><Relationship Id="rId14" Type="http://schemas.openxmlformats.org/officeDocument/2006/relationships/font" Target="fonts/font12.fntdata"/><Relationship Id="rId22" Type="http://schemas.openxmlformats.org/officeDocument/2006/relationships/font" Target="fonts/font20.fntdata"/><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abic Williams, Tatjana" userId="9c5c0973-c527-45b8-bb78-426e894f9f2d" providerId="ADAL" clId="{5189916B-1675-4535-84C2-00029779CF11}"/>
    <pc:docChg chg="modSld">
      <pc:chgData name="Babic Williams, Tatjana" userId="9c5c0973-c527-45b8-bb78-426e894f9f2d" providerId="ADAL" clId="{5189916B-1675-4535-84C2-00029779CF11}" dt="2023-08-30T21:31:30.279" v="52" actId="14100"/>
      <pc:docMkLst>
        <pc:docMk/>
      </pc:docMkLst>
      <pc:sldChg chg="modSp mod">
        <pc:chgData name="Babic Williams, Tatjana" userId="9c5c0973-c527-45b8-bb78-426e894f9f2d" providerId="ADAL" clId="{5189916B-1675-4535-84C2-00029779CF11}" dt="2023-08-30T21:31:30.279" v="52" actId="14100"/>
        <pc:sldMkLst>
          <pc:docMk/>
          <pc:sldMk cId="2664743580" sldId="257"/>
        </pc:sldMkLst>
        <pc:spChg chg="mod">
          <ac:chgData name="Babic Williams, Tatjana" userId="9c5c0973-c527-45b8-bb78-426e894f9f2d" providerId="ADAL" clId="{5189916B-1675-4535-84C2-00029779CF11}" dt="2023-08-30T21:27:25.817" v="14" actId="14100"/>
          <ac:spMkLst>
            <pc:docMk/>
            <pc:sldMk cId="2664743580" sldId="257"/>
            <ac:spMk id="2" creationId="{1C6DAED2-C73D-2443-84E6-FD89A1066655}"/>
          </ac:spMkLst>
        </pc:spChg>
        <pc:spChg chg="mod">
          <ac:chgData name="Babic Williams, Tatjana" userId="9c5c0973-c527-45b8-bb78-426e894f9f2d" providerId="ADAL" clId="{5189916B-1675-4535-84C2-00029779CF11}" dt="2023-08-30T21:31:30.279" v="52" actId="14100"/>
          <ac:spMkLst>
            <pc:docMk/>
            <pc:sldMk cId="2664743580" sldId="257"/>
            <ac:spMk id="4" creationId="{4EEC893F-2E6E-8648-8011-345CAE3441CC}"/>
          </ac:spMkLst>
        </pc:spChg>
        <pc:spChg chg="mod">
          <ac:chgData name="Babic Williams, Tatjana" userId="9c5c0973-c527-45b8-bb78-426e894f9f2d" providerId="ADAL" clId="{5189916B-1675-4535-84C2-00029779CF11}" dt="2023-08-30T21:31:16.224" v="51" actId="20577"/>
          <ac:spMkLst>
            <pc:docMk/>
            <pc:sldMk cId="2664743580" sldId="257"/>
            <ac:spMk id="6"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ccessibility Statement">
    <p:bg>
      <p:bgPr>
        <a:solidFill>
          <a:schemeClr val="accent4"/>
        </a:solidFill>
        <a:effectLst/>
      </p:bgPr>
    </p:bg>
    <p:spTree>
      <p:nvGrpSpPr>
        <p:cNvPr id="1" name=""/>
        <p:cNvGrpSpPr/>
        <p:nvPr/>
      </p:nvGrpSpPr>
      <p:grpSpPr>
        <a:xfrm>
          <a:off x="0" y="0"/>
          <a:ext cx="0" cy="0"/>
          <a:chOff x="0" y="0"/>
          <a:chExt cx="0" cy="0"/>
        </a:xfrm>
      </p:grpSpPr>
      <p:sp>
        <p:nvSpPr>
          <p:cNvPr id="11" name="PPT Accessibility">
            <a:extLst>
              <a:ext uri="{FF2B5EF4-FFF2-40B4-BE49-F238E27FC236}">
                <a16:creationId xmlns:a16="http://schemas.microsoft.com/office/drawing/2014/main" id="{7218C6A0-FE47-3C49-9974-F3CABE12FB6E}"/>
              </a:ext>
            </a:extLst>
          </p:cNvPr>
          <p:cNvSpPr txBox="1"/>
          <p:nvPr userDrawn="1"/>
        </p:nvSpPr>
        <p:spPr>
          <a:xfrm>
            <a:off x="1110838" y="1877220"/>
            <a:ext cx="6128758" cy="1938992"/>
          </a:xfrm>
          <a:prstGeom prst="rect">
            <a:avLst/>
          </a:prstGeom>
          <a:noFill/>
        </p:spPr>
        <p:txBody>
          <a:bodyPr wrap="square" lIns="0" tIns="0" rIns="0" bIns="0" rtlCol="0">
            <a:spAutoFit/>
          </a:bodyPr>
          <a:lstStyle/>
          <a:p>
            <a:r>
              <a:rPr lang="en-US" dirty="0">
                <a:solidFill>
                  <a:schemeClr val="bg1"/>
                </a:solidFill>
                <a:effectLst/>
                <a:latin typeface="Acumin Pro" panose="020B0504020202020204" pitchFamily="34" charset="77"/>
              </a:rPr>
              <a:t>Support the Purdue University brand in your presentations by using a brand-friendly template. This template uses an accessible master layout. Please note that some changes </a:t>
            </a:r>
            <a:br>
              <a:rPr lang="en-US" dirty="0">
                <a:solidFill>
                  <a:schemeClr val="bg1"/>
                </a:solidFill>
                <a:effectLst/>
                <a:latin typeface="Acumin Pro" panose="020B0504020202020204" pitchFamily="34" charset="77"/>
              </a:rPr>
            </a:br>
            <a:r>
              <a:rPr lang="en-US" dirty="0">
                <a:solidFill>
                  <a:schemeClr val="bg1"/>
                </a:solidFill>
                <a:effectLst/>
                <a:latin typeface="Acumin Pro" panose="020B0504020202020204" pitchFamily="34" charset="77"/>
              </a:rPr>
              <a:t>to the PowerPoint template could impact accessibility by those with disabilities. Follow the instructions provided by Microsoft Office to ensure that your PowerPoint presentations are accessible to all users:</a:t>
            </a:r>
            <a:endParaRPr lang="en-US" dirty="0">
              <a:solidFill>
                <a:schemeClr val="bg1"/>
              </a:solidFill>
            </a:endParaRPr>
          </a:p>
        </p:txBody>
      </p:sp>
      <p:sp>
        <p:nvSpPr>
          <p:cNvPr id="15" name="PPT Accessibility URL">
            <a:extLst>
              <a:ext uri="{FF2B5EF4-FFF2-40B4-BE49-F238E27FC236}">
                <a16:creationId xmlns:a16="http://schemas.microsoft.com/office/drawing/2014/main" id="{BA1A708E-CC6F-5046-B62E-67EF72C8345F}"/>
              </a:ext>
            </a:extLst>
          </p:cNvPr>
          <p:cNvSpPr>
            <a:spLocks noGrp="1"/>
          </p:cNvSpPr>
          <p:nvPr>
            <p:ph type="ctrTitle" hasCustomPrompt="1"/>
          </p:nvPr>
        </p:nvSpPr>
        <p:spPr bwMode="blackWhite">
          <a:xfrm>
            <a:off x="1110837" y="4133385"/>
            <a:ext cx="5765747" cy="754822"/>
          </a:xfrm>
          <a:prstGeom prst="rect">
            <a:avLst/>
          </a:prstGeom>
          <a:noFill/>
          <a:ln w="38100">
            <a:noFill/>
          </a:ln>
        </p:spPr>
        <p:txBody>
          <a:bodyPr wrap="square" lIns="0" tIns="0" rIns="0" bIns="0" anchor="t" anchorCtr="0">
            <a:spAutoFit/>
          </a:bodyPr>
          <a:lstStyle>
            <a:lvl1pPr algn="l">
              <a:defRPr sz="1800" b="0" i="0" cap="none" spc="0">
                <a:solidFill>
                  <a:schemeClr val="bg1"/>
                </a:solidFill>
                <a:latin typeface="Acumin Pro" panose="020B0504020202020204" pitchFamily="34" charset="77"/>
              </a:defRPr>
            </a:lvl1pPr>
          </a:lstStyle>
          <a:p>
            <a:r>
              <a:rPr lang="en-US" dirty="0">
                <a:solidFill>
                  <a:schemeClr val="accent1"/>
                </a:solidFill>
              </a:rPr>
              <a:t>https://</a:t>
            </a:r>
            <a:r>
              <a:rPr lang="en-US" dirty="0" err="1">
                <a:solidFill>
                  <a:schemeClr val="accent1"/>
                </a:solidFill>
              </a:rPr>
              <a:t>support.office.com</a:t>
            </a:r>
            <a:r>
              <a:rPr lang="en-US" dirty="0">
                <a:solidFill>
                  <a:schemeClr val="accent1"/>
                </a:solidFill>
              </a:rPr>
              <a:t>/</a:t>
            </a:r>
            <a:r>
              <a:rPr lang="en-US" dirty="0" err="1">
                <a:solidFill>
                  <a:schemeClr val="accent1"/>
                </a:solidFill>
              </a:rPr>
              <a:t>en</a:t>
            </a:r>
            <a:r>
              <a:rPr lang="en-US" dirty="0">
                <a:solidFill>
                  <a:schemeClr val="accent1"/>
                </a:solidFill>
              </a:rPr>
              <a:t>-us/article/Make-your-PowerPoint-presentations-accessible-6f7772b2-2f33-4bd2-8ca7-dae3b2b3ef25</a:t>
            </a:r>
          </a:p>
        </p:txBody>
      </p:sp>
      <p:pic>
        <p:nvPicPr>
          <p:cNvPr id="29" name="Gold Triangle">
            <a:extLst>
              <a:ext uri="{FF2B5EF4-FFF2-40B4-BE49-F238E27FC236}">
                <a16:creationId xmlns:a16="http://schemas.microsoft.com/office/drawing/2014/main" id="{6C3B8210-1510-C644-9CE9-0E6E1BA9961F}"/>
              </a:ext>
            </a:extLst>
          </p:cNvPr>
          <p:cNvPicPr>
            <a:picLocks noChangeAspect="1"/>
          </p:cNvPicPr>
          <p:nvPr/>
        </p:nvPicPr>
        <p:blipFill>
          <a:blip r:embed="rId2"/>
          <a:stretch>
            <a:fillRect/>
          </a:stretch>
        </p:blipFill>
        <p:spPr>
          <a:xfrm>
            <a:off x="7366000" y="0"/>
            <a:ext cx="1778000" cy="6858000"/>
          </a:xfrm>
          <a:prstGeom prst="rect">
            <a:avLst/>
          </a:prstGeom>
        </p:spPr>
      </p:pic>
      <p:sp>
        <p:nvSpPr>
          <p:cNvPr id="19" name="Date">
            <a:extLst>
              <a:ext uri="{FF2B5EF4-FFF2-40B4-BE49-F238E27FC236}">
                <a16:creationId xmlns:a16="http://schemas.microsoft.com/office/drawing/2014/main" id="{AAF94E19-ED71-7845-B4E1-5D3EA4F2593F}"/>
              </a:ext>
            </a:extLst>
          </p:cNvPr>
          <p:cNvSpPr>
            <a:spLocks noGrp="1"/>
          </p:cNvSpPr>
          <p:nvPr>
            <p:ph type="dt" sz="half" idx="10"/>
          </p:nvPr>
        </p:nvSpPr>
        <p:spPr>
          <a:xfrm>
            <a:off x="7524206" y="6202177"/>
            <a:ext cx="856701" cy="323968"/>
          </a:xfrm>
        </p:spPr>
        <p:txBody>
          <a:bodyPr/>
          <a:lstStyle>
            <a:lvl1pPr>
              <a:defRPr>
                <a:solidFill>
                  <a:schemeClr val="accent4">
                    <a:alpha val="70000"/>
                  </a:schemeClr>
                </a:solidFill>
              </a:defRPr>
            </a:lvl1pPr>
          </a:lstStyle>
          <a:p>
            <a:fld id="{049DC8E1-D369-0F48-9062-BB068AFD07CE}" type="datetime1">
              <a:rPr lang="en-US" smtClean="0"/>
              <a:pPr/>
              <a:t>8/30/2023</a:t>
            </a:fld>
            <a:endParaRPr lang="en-US" dirty="0"/>
          </a:p>
        </p:txBody>
      </p:sp>
      <p:cxnSp>
        <p:nvCxnSpPr>
          <p:cNvPr id="22" name="Line">
            <a:extLst>
              <a:ext uri="{FF2B5EF4-FFF2-40B4-BE49-F238E27FC236}">
                <a16:creationId xmlns:a16="http://schemas.microsoft.com/office/drawing/2014/main" id="{6E05FCF8-5823-9D4D-B7F3-412E5BDD4E01}"/>
              </a:ext>
            </a:extLst>
          </p:cNvPr>
          <p:cNvCxnSpPr>
            <a:cxnSpLocks/>
          </p:cNvCxnSpPr>
          <p:nvPr/>
        </p:nvCxnSpPr>
        <p:spPr>
          <a:xfrm>
            <a:off x="8400500" y="6270568"/>
            <a:ext cx="0" cy="16002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21" name="Slide Number">
            <a:extLst>
              <a:ext uri="{FF2B5EF4-FFF2-40B4-BE49-F238E27FC236}">
                <a16:creationId xmlns:a16="http://schemas.microsoft.com/office/drawing/2014/main" id="{14A543BD-A296-7346-B649-5BA64898AF2C}"/>
              </a:ext>
            </a:extLst>
          </p:cNvPr>
          <p:cNvSpPr>
            <a:spLocks noGrp="1"/>
          </p:cNvSpPr>
          <p:nvPr>
            <p:ph type="sldNum" sz="quarter" idx="12"/>
          </p:nvPr>
        </p:nvSpPr>
        <p:spPr>
          <a:xfrm>
            <a:off x="8413374" y="6181281"/>
            <a:ext cx="365760" cy="365760"/>
          </a:xfrm>
        </p:spPr>
        <p:txBody>
          <a:bodyPr/>
          <a:lstStyle>
            <a:lvl1pPr>
              <a:defRPr>
                <a:solidFill>
                  <a:schemeClr val="accent4"/>
                </a:solidFill>
              </a:defRPr>
            </a:lvl1pPr>
          </a:lstStyle>
          <a:p>
            <a:fld id="{8A7A6979-0714-4377-B894-6BE4C2D6E202}" type="slidenum">
              <a:rPr lang="en-US" smtClean="0"/>
              <a:pPr/>
              <a:t>‹#›</a:t>
            </a:fld>
            <a:endParaRPr lang="en-US" dirty="0"/>
          </a:p>
        </p:txBody>
      </p:sp>
      <p:pic>
        <p:nvPicPr>
          <p:cNvPr id="2" name="Picture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83868" y="6039658"/>
            <a:ext cx="3550914" cy="380366"/>
          </a:xfrm>
          <a:prstGeom prst="rect">
            <a:avLst/>
          </a:prstGeom>
        </p:spPr>
      </p:pic>
    </p:spTree>
    <p:extLst>
      <p:ext uri="{BB962C8B-B14F-4D97-AF65-F5344CB8AC3E}">
        <p14:creationId xmlns:p14="http://schemas.microsoft.com/office/powerpoint/2010/main" val="57418840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80">
          <p15:clr>
            <a:srgbClr val="FBAE40"/>
          </p15:clr>
        </p15:guide>
        <p15:guide id="7" pos="264">
          <p15:clr>
            <a:srgbClr val="FBAE40"/>
          </p15:clr>
        </p15:guide>
        <p15:guide id="8" orient="horz" pos="192">
          <p15:clr>
            <a:srgbClr val="FBAE40"/>
          </p15:clr>
        </p15:guide>
        <p15:guide id="9" pos="696">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p:bg>
      <p:bgPr>
        <a:solidFill>
          <a:schemeClr val="accent2"/>
        </a:solidFill>
        <a:effectLst/>
      </p:bgPr>
    </p:bg>
    <p:spTree>
      <p:nvGrpSpPr>
        <p:cNvPr id="1" name=""/>
        <p:cNvGrpSpPr/>
        <p:nvPr/>
      </p:nvGrpSpPr>
      <p:grpSpPr>
        <a:xfrm>
          <a:off x="0" y="0"/>
          <a:ext cx="0" cy="0"/>
          <a:chOff x="0" y="0"/>
          <a:chExt cx="0" cy="0"/>
        </a:xfrm>
      </p:grpSpPr>
      <p:sp>
        <p:nvSpPr>
          <p:cNvPr id="20" name="Gold Background">
            <a:extLst>
              <a:ext uri="{FF2B5EF4-FFF2-40B4-BE49-F238E27FC236}">
                <a16:creationId xmlns:a16="http://schemas.microsoft.com/office/drawing/2014/main" id="{EACB2F0C-1C3D-CD48-AD13-7B5AD683F7C7}"/>
              </a:ext>
            </a:extLst>
          </p:cNvPr>
          <p:cNvSpPr/>
          <p:nvPr/>
        </p:nvSpPr>
        <p:spPr>
          <a:xfrm>
            <a:off x="0" y="0"/>
            <a:ext cx="9144000" cy="6858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cNvSpPr>
            <a:spLocks noGrp="1"/>
          </p:cNvSpPr>
          <p:nvPr>
            <p:ph type="ctrTitle" hasCustomPrompt="1"/>
          </p:nvPr>
        </p:nvSpPr>
        <p:spPr bwMode="blackWhite">
          <a:xfrm>
            <a:off x="1116116" y="1626244"/>
            <a:ext cx="5933959" cy="1523494"/>
          </a:xfrm>
          <a:prstGeom prst="rect">
            <a:avLst/>
          </a:prstGeom>
          <a:noFill/>
          <a:ln w="38100">
            <a:noFill/>
          </a:ln>
        </p:spPr>
        <p:txBody>
          <a:bodyPr wrap="square" lIns="0" tIns="0" rIns="0" bIns="0" anchor="t" anchorCtr="0">
            <a:spAutoFit/>
          </a:bodyPr>
          <a:lstStyle>
            <a:lvl1pPr algn="l">
              <a:lnSpc>
                <a:spcPct val="80000"/>
              </a:lnSpc>
              <a:defRPr sz="6000" b="1" i="1" spc="0">
                <a:solidFill>
                  <a:schemeClr val="bg1"/>
                </a:solidFill>
                <a:latin typeface="Acumin Pro ExtraCondensed" panose="020B0508020202020204" pitchFamily="34" charset="77"/>
              </a:defRPr>
            </a:lvl1pPr>
          </a:lstStyle>
          <a:p>
            <a:r>
              <a:rPr lang="en-US" dirty="0"/>
              <a:t>Title Slide </a:t>
            </a:r>
            <a:r>
              <a:rPr lang="en-US" dirty="0" err="1"/>
              <a:t>Acumin</a:t>
            </a:r>
            <a:r>
              <a:rPr lang="en-US" dirty="0"/>
              <a:t> Pro Extra Cond Bold Italic 60</a:t>
            </a:r>
          </a:p>
        </p:txBody>
      </p:sp>
      <p:sp>
        <p:nvSpPr>
          <p:cNvPr id="3" name="Subtitle"/>
          <p:cNvSpPr>
            <a:spLocks noGrp="1"/>
          </p:cNvSpPr>
          <p:nvPr>
            <p:ph type="subTitle" idx="1" hasCustomPrompt="1"/>
          </p:nvPr>
        </p:nvSpPr>
        <p:spPr>
          <a:xfrm>
            <a:off x="1121760" y="3990084"/>
            <a:ext cx="5322202" cy="336015"/>
          </a:xfrm>
          <a:noFill/>
        </p:spPr>
        <p:txBody>
          <a:bodyPr wrap="square" lIns="0" tIns="0" rIns="0" bIns="0" anchor="t" anchorCtr="0">
            <a:spAutoFit/>
          </a:bodyPr>
          <a:lstStyle>
            <a:lvl1pPr marL="0" indent="0" algn="l">
              <a:buNone/>
              <a:defRPr sz="2200" b="1" i="0">
                <a:solidFill>
                  <a:schemeClr val="accent2"/>
                </a:solidFill>
                <a:latin typeface="Acumin Pro SemiCondensed" panose="020B0506020202020204" pitchFamily="34" charset="77"/>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a:t>
            </a:r>
            <a:r>
              <a:rPr lang="en-US" dirty="0" err="1"/>
              <a:t>Acumin</a:t>
            </a:r>
            <a:r>
              <a:rPr lang="en-US" dirty="0"/>
              <a:t> Pro Semi Cond Bold 22 </a:t>
            </a:r>
            <a:r>
              <a:rPr lang="en-US" dirty="0" err="1"/>
              <a:t>pt</a:t>
            </a:r>
            <a:endParaRPr lang="en-US" dirty="0"/>
          </a:p>
        </p:txBody>
      </p:sp>
      <p:pic>
        <p:nvPicPr>
          <p:cNvPr id="25" name="Black Triangle">
            <a:extLst>
              <a:ext uri="{FF2B5EF4-FFF2-40B4-BE49-F238E27FC236}">
                <a16:creationId xmlns:a16="http://schemas.microsoft.com/office/drawing/2014/main" id="{B39FD579-3334-AA49-8C7F-768033BE0C6B}"/>
              </a:ext>
            </a:extLst>
          </p:cNvPr>
          <p:cNvPicPr>
            <a:picLocks noChangeAspect="1"/>
          </p:cNvPicPr>
          <p:nvPr/>
        </p:nvPicPr>
        <p:blipFill>
          <a:blip r:embed="rId2"/>
          <a:stretch>
            <a:fillRect/>
          </a:stretch>
        </p:blipFill>
        <p:spPr>
          <a:xfrm>
            <a:off x="7366000" y="0"/>
            <a:ext cx="1778000" cy="6858000"/>
          </a:xfrm>
          <a:prstGeom prst="rect">
            <a:avLst/>
          </a:prstGeom>
        </p:spPr>
      </p:pic>
      <p:sp>
        <p:nvSpPr>
          <p:cNvPr id="7" name="Date"/>
          <p:cNvSpPr>
            <a:spLocks noGrp="1"/>
          </p:cNvSpPr>
          <p:nvPr>
            <p:ph type="dt" sz="half" idx="10"/>
          </p:nvPr>
        </p:nvSpPr>
        <p:spPr/>
        <p:txBody>
          <a:bodyPr/>
          <a:lstStyle>
            <a:lvl1pPr>
              <a:defRPr>
                <a:solidFill>
                  <a:schemeClr val="accent4">
                    <a:alpha val="70000"/>
                  </a:schemeClr>
                </a:solidFill>
              </a:defRPr>
            </a:lvl1pPr>
          </a:lstStyle>
          <a:p>
            <a:fld id="{049DC8E1-D369-0F48-9062-BB068AFD07CE}" type="datetime1">
              <a:rPr lang="en-US" smtClean="0"/>
              <a:pPr/>
              <a:t>8/30/2023</a:t>
            </a:fld>
            <a:endParaRPr lang="en-US" dirty="0"/>
          </a:p>
        </p:txBody>
      </p:sp>
      <p:cxnSp>
        <p:nvCxnSpPr>
          <p:cNvPr id="33" name="Line">
            <a:extLst>
              <a:ext uri="{FF2B5EF4-FFF2-40B4-BE49-F238E27FC236}">
                <a16:creationId xmlns:a16="http://schemas.microsoft.com/office/drawing/2014/main" id="{E61121D3-034C-A148-89AD-C240C1E7F6F7}"/>
              </a:ext>
            </a:extLst>
          </p:cNvPr>
          <p:cNvCxnSpPr>
            <a:cxnSpLocks/>
          </p:cNvCxnSpPr>
          <p:nvPr/>
        </p:nvCxnSpPr>
        <p:spPr>
          <a:xfrm>
            <a:off x="8400500" y="6270568"/>
            <a:ext cx="0" cy="16002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9" name="Slide Number"/>
          <p:cNvSpPr>
            <a:spLocks noGrp="1"/>
          </p:cNvSpPr>
          <p:nvPr>
            <p:ph type="sldNum" sz="quarter" idx="12"/>
          </p:nvPr>
        </p:nvSpPr>
        <p:spPr>
          <a:xfrm>
            <a:off x="8410660" y="6181281"/>
            <a:ext cx="365760" cy="365760"/>
          </a:xfrm>
        </p:spPr>
        <p:txBody>
          <a:bodyPr/>
          <a:lstStyle>
            <a:lvl1pPr>
              <a:defRPr>
                <a:solidFill>
                  <a:schemeClr val="accent4"/>
                </a:solidFill>
              </a:defRPr>
            </a:lvl1pPr>
          </a:lstStyle>
          <a:p>
            <a:fld id="{8A7A6979-0714-4377-B894-6BE4C2D6E202}" type="slidenum">
              <a:rPr lang="en-US" smtClean="0"/>
              <a:pPr/>
              <a:t>‹#›</a:t>
            </a:fld>
            <a:endParaRPr lang="en-US" dirty="0"/>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54868" y="5969729"/>
            <a:ext cx="4324206" cy="460859"/>
          </a:xfrm>
          <a:prstGeom prst="rect">
            <a:avLst/>
          </a:prstGeom>
        </p:spPr>
      </p:pic>
    </p:spTree>
    <p:extLst>
      <p:ext uri="{BB962C8B-B14F-4D97-AF65-F5344CB8AC3E}">
        <p14:creationId xmlns:p14="http://schemas.microsoft.com/office/powerpoint/2010/main" val="246350217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80">
          <p15:clr>
            <a:srgbClr val="FBAE40"/>
          </p15:clr>
        </p15:guide>
        <p15:guide id="8" pos="696">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Content Slide - Copy">
    <p:bg>
      <p:bgPr>
        <a:solidFill>
          <a:schemeClr val="accent4"/>
        </a:solidFill>
        <a:effectLst/>
      </p:bgPr>
    </p:bg>
    <p:spTree>
      <p:nvGrpSpPr>
        <p:cNvPr id="1" name=""/>
        <p:cNvGrpSpPr/>
        <p:nvPr/>
      </p:nvGrpSpPr>
      <p:grpSpPr>
        <a:xfrm>
          <a:off x="0" y="0"/>
          <a:ext cx="0" cy="0"/>
          <a:chOff x="0" y="0"/>
          <a:chExt cx="0" cy="0"/>
        </a:xfrm>
      </p:grpSpPr>
      <p:pic>
        <p:nvPicPr>
          <p:cNvPr id="27" name="Black Bar">
            <a:extLst>
              <a:ext uri="{FF2B5EF4-FFF2-40B4-BE49-F238E27FC236}">
                <a16:creationId xmlns:a16="http://schemas.microsoft.com/office/drawing/2014/main" id="{6283C7A5-FA96-634B-82F6-99BF44D20F7C}"/>
              </a:ext>
            </a:extLst>
          </p:cNvPr>
          <p:cNvPicPr>
            <a:picLocks noChangeAspect="1"/>
          </p:cNvPicPr>
          <p:nvPr/>
        </p:nvPicPr>
        <p:blipFill>
          <a:blip r:embed="rId2"/>
          <a:stretch>
            <a:fillRect/>
          </a:stretch>
        </p:blipFill>
        <p:spPr>
          <a:xfrm>
            <a:off x="5257" y="0"/>
            <a:ext cx="8636000" cy="914400"/>
          </a:xfrm>
          <a:prstGeom prst="rect">
            <a:avLst/>
          </a:prstGeom>
        </p:spPr>
      </p:pic>
      <p:sp>
        <p:nvSpPr>
          <p:cNvPr id="2" name="Title"/>
          <p:cNvSpPr>
            <a:spLocks noGrp="1"/>
          </p:cNvSpPr>
          <p:nvPr>
            <p:ph type="ctrTitle" hasCustomPrompt="1"/>
          </p:nvPr>
        </p:nvSpPr>
        <p:spPr bwMode="blackWhite">
          <a:xfrm>
            <a:off x="1117214" y="442674"/>
            <a:ext cx="6925732" cy="512448"/>
          </a:xfrm>
          <a:prstGeom prst="rect">
            <a:avLst/>
          </a:prstGeom>
          <a:noFill/>
          <a:ln w="38100">
            <a:noFill/>
          </a:ln>
        </p:spPr>
        <p:txBody>
          <a:bodyPr wrap="square" lIns="0" tIns="0" rIns="0" bIns="0" anchor="t" anchorCtr="0">
            <a:spAutoFit/>
          </a:bodyPr>
          <a:lstStyle>
            <a:lvl1pPr algn="l">
              <a:defRPr sz="3600" b="1" i="1" cap="none" spc="0">
                <a:solidFill>
                  <a:schemeClr val="tx2"/>
                </a:solidFill>
                <a:latin typeface="Acumin Pro ExtraCondensed" panose="020B0508020202020204" pitchFamily="34" charset="77"/>
              </a:defRPr>
            </a:lvl1pPr>
          </a:lstStyle>
          <a:p>
            <a:r>
              <a:rPr lang="en-US" dirty="0"/>
              <a:t>Title </a:t>
            </a:r>
            <a:r>
              <a:rPr lang="en-US" dirty="0" err="1"/>
              <a:t>Acumin</a:t>
            </a:r>
            <a:r>
              <a:rPr lang="en-US" dirty="0"/>
              <a:t> Pro Extra Cond Bold Italic 36 </a:t>
            </a:r>
            <a:r>
              <a:rPr lang="en-US" dirty="0" err="1"/>
              <a:t>pt</a:t>
            </a:r>
            <a:endParaRPr lang="en-US" dirty="0"/>
          </a:p>
        </p:txBody>
      </p:sp>
      <p:sp>
        <p:nvSpPr>
          <p:cNvPr id="3" name="Subhead"/>
          <p:cNvSpPr>
            <a:spLocks noGrp="1"/>
          </p:cNvSpPr>
          <p:nvPr>
            <p:ph type="subTitle" idx="1" hasCustomPrompt="1"/>
          </p:nvPr>
        </p:nvSpPr>
        <p:spPr>
          <a:xfrm>
            <a:off x="1117213" y="1345166"/>
            <a:ext cx="5491495" cy="341599"/>
          </a:xfrm>
          <a:noFill/>
        </p:spPr>
        <p:txBody>
          <a:bodyPr wrap="square" lIns="0" tIns="0" rIns="0" bIns="0" anchor="t" anchorCtr="0">
            <a:spAutoFit/>
          </a:bodyPr>
          <a:lstStyle>
            <a:lvl1pPr marL="0" indent="0" algn="l">
              <a:buNone/>
              <a:defRPr sz="2200" b="1" i="0">
                <a:solidFill>
                  <a:schemeClr val="accent2"/>
                </a:solidFill>
                <a:latin typeface="Acumin Pro SemiCondensed" panose="020B0506020202020204" pitchFamily="34" charset="77"/>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 </a:t>
            </a:r>
            <a:r>
              <a:rPr lang="en-US" dirty="0" err="1"/>
              <a:t>Acumin</a:t>
            </a:r>
            <a:r>
              <a:rPr lang="en-US" dirty="0"/>
              <a:t> Pro Semi Cond Bold 22 </a:t>
            </a:r>
            <a:r>
              <a:rPr lang="en-US" dirty="0" err="1"/>
              <a:t>pt</a:t>
            </a:r>
            <a:endParaRPr lang="en-US" dirty="0"/>
          </a:p>
        </p:txBody>
      </p:sp>
      <p:sp>
        <p:nvSpPr>
          <p:cNvPr id="25" name="Body Text">
            <a:extLst>
              <a:ext uri="{FF2B5EF4-FFF2-40B4-BE49-F238E27FC236}">
                <a16:creationId xmlns:a16="http://schemas.microsoft.com/office/drawing/2014/main" id="{9F798712-4535-8340-942F-27FFD5E3FE9B}"/>
              </a:ext>
            </a:extLst>
          </p:cNvPr>
          <p:cNvSpPr>
            <a:spLocks noGrp="1"/>
          </p:cNvSpPr>
          <p:nvPr>
            <p:ph type="body" sz="quarter" idx="14" hasCustomPrompt="1"/>
          </p:nvPr>
        </p:nvSpPr>
        <p:spPr>
          <a:xfrm>
            <a:off x="1821465" y="1962540"/>
            <a:ext cx="5524500" cy="3411537"/>
          </a:xfrm>
        </p:spPr>
        <p:txBody>
          <a:bodyPr lIns="0" tIns="0" rIns="0" bIns="0">
            <a:normAutofit/>
          </a:bodyPr>
          <a:lstStyle>
            <a:lvl1pPr marL="274320" marR="0" indent="-274320" algn="l" defTabSz="457200" rtl="0" eaLnBrk="1" fontAlgn="auto" latinLnBrk="0" hangingPunct="1">
              <a:lnSpc>
                <a:spcPct val="100000"/>
              </a:lnSpc>
              <a:spcBef>
                <a:spcPts val="0"/>
              </a:spcBef>
              <a:spcAft>
                <a:spcPts val="0"/>
              </a:spcAft>
              <a:buClrTx/>
              <a:buSzTx/>
              <a:buFont typeface="Wingdings" charset="2"/>
              <a:buChar char="§"/>
              <a:tabLst/>
              <a:defRPr sz="1800" b="0" i="0" normalizeH="0" baseline="0">
                <a:solidFill>
                  <a:schemeClr val="bg1"/>
                </a:solidFill>
                <a:latin typeface="Acumin Pro" panose="020B0504020202020204" pitchFamily="34" charset="77"/>
              </a:defRPr>
            </a:lvl1pPr>
          </a:lstStyle>
          <a:p>
            <a:pPr lvl="0"/>
            <a:r>
              <a:rPr lang="en-US" dirty="0"/>
              <a:t>Bulleted copy. </a:t>
            </a:r>
            <a:r>
              <a:rPr lang="en-US" dirty="0" err="1"/>
              <a:t>Acumin</a:t>
            </a:r>
            <a:r>
              <a:rPr lang="en-US" dirty="0"/>
              <a:t> Pro Reg 18 pt. Keep it short with bite-size chunks of information.</a:t>
            </a:r>
          </a:p>
          <a:p>
            <a:pPr lvl="0"/>
            <a:endParaRPr lang="en-US" dirty="0"/>
          </a:p>
          <a:p>
            <a:pPr lvl="0"/>
            <a:r>
              <a:rPr lang="en-US" dirty="0"/>
              <a:t>Bulleted copy. </a:t>
            </a:r>
            <a:r>
              <a:rPr lang="en-US" dirty="0" err="1"/>
              <a:t>Acumin</a:t>
            </a:r>
            <a:r>
              <a:rPr lang="en-US" dirty="0"/>
              <a:t> Pro Reg 18 pt. Keep it short with bite-size chunks of information.</a:t>
            </a:r>
          </a:p>
          <a:p>
            <a:pPr lvl="0"/>
            <a:endParaRPr lang="en-US" dirty="0"/>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lang="en-US" dirty="0"/>
              <a:t>Bulleted copy. </a:t>
            </a:r>
            <a:r>
              <a:rPr lang="en-US" dirty="0" err="1"/>
              <a:t>Acumin</a:t>
            </a:r>
            <a:r>
              <a:rPr lang="en-US" dirty="0"/>
              <a:t> Pro Reg 18 pt. Keep it short with bite-size chunks of information.</a:t>
            </a:r>
          </a:p>
          <a:p>
            <a:pPr lvl="0"/>
            <a:endParaRPr lang="en-US" dirty="0"/>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lang="en-US" dirty="0"/>
              <a:t>Bulleted copy. </a:t>
            </a:r>
            <a:r>
              <a:rPr lang="en-US" dirty="0" err="1"/>
              <a:t>Acumin</a:t>
            </a:r>
            <a:r>
              <a:rPr lang="en-US" dirty="0"/>
              <a:t> Pro Reg 18 pt. Keep it short with bite-size chunks of information.</a:t>
            </a:r>
          </a:p>
          <a:p>
            <a:pPr lvl="0"/>
            <a:endParaRPr lang="en-US" dirty="0"/>
          </a:p>
        </p:txBody>
      </p:sp>
      <p:sp>
        <p:nvSpPr>
          <p:cNvPr id="28" name="Date">
            <a:extLst>
              <a:ext uri="{FF2B5EF4-FFF2-40B4-BE49-F238E27FC236}">
                <a16:creationId xmlns:a16="http://schemas.microsoft.com/office/drawing/2014/main" id="{32B67432-75BE-B145-B884-FF16D239EAF2}"/>
              </a:ext>
            </a:extLst>
          </p:cNvPr>
          <p:cNvSpPr>
            <a:spLocks noGrp="1"/>
          </p:cNvSpPr>
          <p:nvPr>
            <p:ph type="dt" sz="half" idx="2"/>
          </p:nvPr>
        </p:nvSpPr>
        <p:spPr>
          <a:xfrm>
            <a:off x="7602587" y="6202177"/>
            <a:ext cx="778320" cy="323968"/>
          </a:xfrm>
          <a:prstGeom prst="rect">
            <a:avLst/>
          </a:prstGeom>
        </p:spPr>
        <p:txBody>
          <a:bodyPr vert="horz" lIns="91440" tIns="45720" rIns="91440" bIns="45720" rtlCol="0" anchor="ctr"/>
          <a:lstStyle>
            <a:lvl1pPr algn="r">
              <a:defRPr sz="1000" b="0" i="0">
                <a:solidFill>
                  <a:schemeClr val="bg1">
                    <a:alpha val="70000"/>
                  </a:schemeClr>
                </a:solidFill>
                <a:latin typeface="Acumin Pro" panose="020B0504020202020204" pitchFamily="34" charset="77"/>
              </a:defRPr>
            </a:lvl1pPr>
          </a:lstStyle>
          <a:p>
            <a:fld id="{E0C8DACD-4E35-4E4C-AC75-C3DE50F04E7E}" type="datetime1">
              <a:rPr lang="en-US" smtClean="0"/>
              <a:pPr/>
              <a:t>8/30/2023</a:t>
            </a:fld>
            <a:endParaRPr lang="en-US" dirty="0"/>
          </a:p>
        </p:txBody>
      </p:sp>
      <p:cxnSp>
        <p:nvCxnSpPr>
          <p:cNvPr id="30" name="Line">
            <a:extLst>
              <a:ext uri="{FF2B5EF4-FFF2-40B4-BE49-F238E27FC236}">
                <a16:creationId xmlns:a16="http://schemas.microsoft.com/office/drawing/2014/main" id="{58350E96-57A4-414B-9B8B-1430C2B4D38E}"/>
              </a:ext>
            </a:extLst>
          </p:cNvPr>
          <p:cNvCxnSpPr>
            <a:cxnSpLocks/>
          </p:cNvCxnSpPr>
          <p:nvPr/>
        </p:nvCxnSpPr>
        <p:spPr>
          <a:xfrm>
            <a:off x="8400500" y="6270568"/>
            <a:ext cx="0" cy="16002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9" name="Slide Number">
            <a:extLst>
              <a:ext uri="{FF2B5EF4-FFF2-40B4-BE49-F238E27FC236}">
                <a16:creationId xmlns:a16="http://schemas.microsoft.com/office/drawing/2014/main" id="{49E8753C-A442-034F-B0F4-92D22B3247FE}"/>
              </a:ext>
            </a:extLst>
          </p:cNvPr>
          <p:cNvSpPr>
            <a:spLocks noGrp="1"/>
          </p:cNvSpPr>
          <p:nvPr>
            <p:ph type="sldNum" sz="quarter" idx="4"/>
          </p:nvPr>
        </p:nvSpPr>
        <p:spPr>
          <a:xfrm>
            <a:off x="8413374" y="6181281"/>
            <a:ext cx="365760" cy="365760"/>
          </a:xfrm>
          <a:prstGeom prst="ellipse">
            <a:avLst/>
          </a:prstGeom>
          <a:noFill/>
        </p:spPr>
        <p:txBody>
          <a:bodyPr vert="horz" lIns="18288" tIns="45720" rIns="18288" bIns="45720" rtlCol="0" anchor="ctr">
            <a:noAutofit/>
          </a:bodyPr>
          <a:lstStyle>
            <a:lvl1pPr algn="ctr">
              <a:defRPr sz="1000" b="1" i="0" spc="0" baseline="0">
                <a:solidFill>
                  <a:schemeClr val="bg1"/>
                </a:solidFill>
                <a:latin typeface="Acumin Pro Semibold" panose="020B0504020202020204" pitchFamily="34" charset="77"/>
              </a:defRPr>
            </a:lvl1pPr>
          </a:lstStyle>
          <a:p>
            <a:fld id="{8A7A6979-0714-4377-B894-6BE4C2D6E202}" type="slidenum">
              <a:rPr lang="en-US" smtClean="0"/>
              <a:pPr/>
              <a:t>‹#›</a:t>
            </a:fld>
            <a:endParaRPr lang="en-US" dirty="0"/>
          </a:p>
        </p:txBody>
      </p:sp>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83868" y="6039658"/>
            <a:ext cx="3550914" cy="380366"/>
          </a:xfrm>
          <a:prstGeom prst="rect">
            <a:avLst/>
          </a:prstGeom>
        </p:spPr>
      </p:pic>
    </p:spTree>
    <p:extLst>
      <p:ext uri="{BB962C8B-B14F-4D97-AF65-F5344CB8AC3E}">
        <p14:creationId xmlns:p14="http://schemas.microsoft.com/office/powerpoint/2010/main" val="140675489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32">
          <p15:clr>
            <a:srgbClr val="FBAE40"/>
          </p15:clr>
        </p15:guide>
        <p15:guide id="7" pos="984">
          <p15:clr>
            <a:srgbClr val="FBAE40"/>
          </p15:clr>
        </p15:guide>
        <p15:guide id="8" pos="696">
          <p15:clr>
            <a:srgbClr val="FBAE40"/>
          </p15:clr>
        </p15:guide>
        <p15:guide id="9" pos="1152">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ontent Slide - Copy &amp; Pic/Chart">
    <p:bg>
      <p:bgPr>
        <a:solidFill>
          <a:schemeClr val="accent4"/>
        </a:solidFill>
        <a:effectLst/>
      </p:bgPr>
    </p:bg>
    <p:spTree>
      <p:nvGrpSpPr>
        <p:cNvPr id="1" name=""/>
        <p:cNvGrpSpPr/>
        <p:nvPr/>
      </p:nvGrpSpPr>
      <p:grpSpPr>
        <a:xfrm>
          <a:off x="0" y="0"/>
          <a:ext cx="0" cy="0"/>
          <a:chOff x="0" y="0"/>
          <a:chExt cx="0" cy="0"/>
        </a:xfrm>
      </p:grpSpPr>
      <p:pic>
        <p:nvPicPr>
          <p:cNvPr id="21" name="Black Bar">
            <a:extLst>
              <a:ext uri="{FF2B5EF4-FFF2-40B4-BE49-F238E27FC236}">
                <a16:creationId xmlns:a16="http://schemas.microsoft.com/office/drawing/2014/main" id="{87C91AFD-CCD5-AA40-82FE-4B69C6151917}"/>
              </a:ext>
            </a:extLst>
          </p:cNvPr>
          <p:cNvPicPr>
            <a:picLocks noChangeAspect="1"/>
          </p:cNvPicPr>
          <p:nvPr/>
        </p:nvPicPr>
        <p:blipFill>
          <a:blip r:embed="rId2"/>
          <a:stretch>
            <a:fillRect/>
          </a:stretch>
        </p:blipFill>
        <p:spPr>
          <a:xfrm>
            <a:off x="5257" y="0"/>
            <a:ext cx="8636000" cy="914400"/>
          </a:xfrm>
          <a:prstGeom prst="rect">
            <a:avLst/>
          </a:prstGeom>
        </p:spPr>
      </p:pic>
      <p:sp>
        <p:nvSpPr>
          <p:cNvPr id="22" name="Title">
            <a:extLst>
              <a:ext uri="{FF2B5EF4-FFF2-40B4-BE49-F238E27FC236}">
                <a16:creationId xmlns:a16="http://schemas.microsoft.com/office/drawing/2014/main" id="{73768DE6-FB80-874D-8DE0-986B46F1FD05}"/>
              </a:ext>
            </a:extLst>
          </p:cNvPr>
          <p:cNvSpPr>
            <a:spLocks noGrp="1"/>
          </p:cNvSpPr>
          <p:nvPr>
            <p:ph type="ctrTitle" hasCustomPrompt="1"/>
          </p:nvPr>
        </p:nvSpPr>
        <p:spPr bwMode="blackWhite">
          <a:xfrm>
            <a:off x="1117214" y="442674"/>
            <a:ext cx="6925732" cy="512448"/>
          </a:xfrm>
          <a:prstGeom prst="rect">
            <a:avLst/>
          </a:prstGeom>
          <a:noFill/>
          <a:ln w="38100">
            <a:noFill/>
          </a:ln>
        </p:spPr>
        <p:txBody>
          <a:bodyPr wrap="square" lIns="0" tIns="0" rIns="0" bIns="0" anchor="t" anchorCtr="0">
            <a:spAutoFit/>
          </a:bodyPr>
          <a:lstStyle>
            <a:lvl1pPr algn="l">
              <a:defRPr sz="3600" b="1" i="1" cap="none" spc="0">
                <a:solidFill>
                  <a:schemeClr val="tx2"/>
                </a:solidFill>
                <a:latin typeface="Acumin Pro ExtraCondensed" panose="020B0508020202020204" pitchFamily="34" charset="77"/>
              </a:defRPr>
            </a:lvl1pPr>
          </a:lstStyle>
          <a:p>
            <a:r>
              <a:rPr lang="en-US" dirty="0"/>
              <a:t>Title </a:t>
            </a:r>
            <a:r>
              <a:rPr lang="en-US" dirty="0" err="1"/>
              <a:t>Acumin</a:t>
            </a:r>
            <a:r>
              <a:rPr lang="en-US" dirty="0"/>
              <a:t> Pro Extra Cond Bold Italic 36 </a:t>
            </a:r>
            <a:r>
              <a:rPr lang="en-US" dirty="0" err="1"/>
              <a:t>pt</a:t>
            </a:r>
            <a:endParaRPr lang="en-US" dirty="0"/>
          </a:p>
        </p:txBody>
      </p:sp>
      <p:sp>
        <p:nvSpPr>
          <p:cNvPr id="3" name="Subhead"/>
          <p:cNvSpPr>
            <a:spLocks noGrp="1"/>
          </p:cNvSpPr>
          <p:nvPr>
            <p:ph type="subTitle" idx="1" hasCustomPrompt="1"/>
          </p:nvPr>
        </p:nvSpPr>
        <p:spPr>
          <a:xfrm>
            <a:off x="1117679" y="1345166"/>
            <a:ext cx="5466371" cy="338554"/>
          </a:xfrm>
          <a:noFill/>
        </p:spPr>
        <p:txBody>
          <a:bodyPr wrap="square" lIns="0" tIns="0" rIns="0" bIns="0" anchor="t" anchorCtr="0">
            <a:spAutoFit/>
          </a:bodyPr>
          <a:lstStyle>
            <a:lvl1pPr marL="0" indent="0" algn="l">
              <a:buNone/>
              <a:defRPr sz="2200" b="1" i="0">
                <a:solidFill>
                  <a:schemeClr val="accent2"/>
                </a:solidFill>
                <a:latin typeface="Acumin Pro SemiCondensed" panose="020B0506020202020204" pitchFamily="34" charset="77"/>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 </a:t>
            </a:r>
            <a:r>
              <a:rPr lang="en-US" dirty="0" err="1"/>
              <a:t>Acumin</a:t>
            </a:r>
            <a:r>
              <a:rPr lang="en-US" dirty="0"/>
              <a:t> Pro Semi Cond Bold 22 </a:t>
            </a:r>
            <a:r>
              <a:rPr lang="en-US" dirty="0" err="1"/>
              <a:t>pt</a:t>
            </a:r>
            <a:endParaRPr lang="en-US" dirty="0"/>
          </a:p>
        </p:txBody>
      </p:sp>
      <p:sp>
        <p:nvSpPr>
          <p:cNvPr id="19" name="Body Text">
            <a:extLst>
              <a:ext uri="{FF2B5EF4-FFF2-40B4-BE49-F238E27FC236}">
                <a16:creationId xmlns:a16="http://schemas.microsoft.com/office/drawing/2014/main" id="{4B5CCD19-DE21-294C-8B0B-3103725AE082}"/>
              </a:ext>
            </a:extLst>
          </p:cNvPr>
          <p:cNvSpPr>
            <a:spLocks noGrp="1"/>
          </p:cNvSpPr>
          <p:nvPr>
            <p:ph type="body" sz="quarter" idx="14" hasCustomPrompt="1"/>
          </p:nvPr>
        </p:nvSpPr>
        <p:spPr>
          <a:xfrm>
            <a:off x="1128501" y="1917388"/>
            <a:ext cx="3443499" cy="3411537"/>
          </a:xfrm>
        </p:spPr>
        <p:txBody>
          <a:bodyPr lIns="0" tIns="0" rIns="0" bIns="0">
            <a:normAutofit/>
          </a:bodyPr>
          <a:lstStyle>
            <a:lvl1pPr marL="274320" marR="0" indent="-274320" algn="l" defTabSz="457200" rtl="0" eaLnBrk="1" fontAlgn="auto" latinLnBrk="0" hangingPunct="1">
              <a:lnSpc>
                <a:spcPct val="100000"/>
              </a:lnSpc>
              <a:spcBef>
                <a:spcPts val="0"/>
              </a:spcBef>
              <a:spcAft>
                <a:spcPts val="0"/>
              </a:spcAft>
              <a:buClrTx/>
              <a:buSzTx/>
              <a:buFont typeface="Wingdings" charset="2"/>
              <a:buChar char="§"/>
              <a:tabLst/>
              <a:defRPr sz="1800" b="0" i="0" normalizeH="0" baseline="0">
                <a:solidFill>
                  <a:schemeClr val="bg1"/>
                </a:solidFill>
                <a:latin typeface="Acumin Pro" panose="020B0504020202020204" pitchFamily="34" charset="77"/>
              </a:defRPr>
            </a:lvl1pPr>
          </a:lstStyle>
          <a:p>
            <a:pPr lvl="0"/>
            <a:r>
              <a:rPr lang="en-US" dirty="0"/>
              <a:t>Bulleted copy. </a:t>
            </a:r>
            <a:r>
              <a:rPr lang="en-US" dirty="0" err="1"/>
              <a:t>Acumin</a:t>
            </a:r>
            <a:r>
              <a:rPr lang="en-US" dirty="0"/>
              <a:t> Pro Reg 18 pt. Keep it short with bite-size chunks of information.</a:t>
            </a:r>
          </a:p>
          <a:p>
            <a:pPr lvl="0"/>
            <a:endParaRPr lang="en-US" dirty="0"/>
          </a:p>
          <a:p>
            <a:pPr lvl="0"/>
            <a:r>
              <a:rPr lang="en-US" dirty="0"/>
              <a:t>Bulleted copy. </a:t>
            </a:r>
            <a:r>
              <a:rPr lang="en-US" dirty="0" err="1"/>
              <a:t>Acumin</a:t>
            </a:r>
            <a:r>
              <a:rPr lang="en-US" dirty="0"/>
              <a:t> Pro Reg 18 pt. Keep it short with bite-size chunks of information.</a:t>
            </a:r>
          </a:p>
          <a:p>
            <a:pPr lvl="0"/>
            <a:endParaRPr lang="en-US" dirty="0"/>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lang="en-US" dirty="0"/>
              <a:t>Bulleted copy. </a:t>
            </a:r>
            <a:r>
              <a:rPr lang="en-US" dirty="0" err="1"/>
              <a:t>Acumin</a:t>
            </a:r>
            <a:r>
              <a:rPr lang="en-US" dirty="0"/>
              <a:t> Pro Reg 18 pt. Keep it short with bite-size chunks of information.</a:t>
            </a:r>
          </a:p>
          <a:p>
            <a:pPr lvl="0"/>
            <a:endParaRPr lang="en-US" dirty="0"/>
          </a:p>
          <a:p>
            <a:pPr lvl="0"/>
            <a:endParaRPr lang="en-US" dirty="0"/>
          </a:p>
        </p:txBody>
      </p:sp>
      <p:sp>
        <p:nvSpPr>
          <p:cNvPr id="10" name="Picture or Chart" descr="Picture or Chart">
            <a:extLst>
              <a:ext uri="{FF2B5EF4-FFF2-40B4-BE49-F238E27FC236}">
                <a16:creationId xmlns:a16="http://schemas.microsoft.com/office/drawing/2014/main" id="{699BD747-48B6-2547-8F7C-25A44594F612}"/>
              </a:ext>
            </a:extLst>
          </p:cNvPr>
          <p:cNvSpPr>
            <a:spLocks noGrp="1"/>
          </p:cNvSpPr>
          <p:nvPr>
            <p:ph sz="quarter" idx="13" hasCustomPrompt="1"/>
          </p:nvPr>
        </p:nvSpPr>
        <p:spPr>
          <a:xfrm>
            <a:off x="4765675" y="1920875"/>
            <a:ext cx="3965575" cy="2982913"/>
          </a:xfrm>
        </p:spPr>
        <p:txBody>
          <a:bodyPr lIns="0" tIns="0" rIns="0" bIns="0" anchor="ctr" anchorCtr="0"/>
          <a:lstStyle>
            <a:lvl1pPr algn="ctr">
              <a:defRPr b="0" i="0">
                <a:solidFill>
                  <a:schemeClr val="bg1"/>
                </a:solidFill>
                <a:latin typeface="Acumin Pro" panose="020B0504020202020204" pitchFamily="34" charset="77"/>
              </a:defRPr>
            </a:lvl1pPr>
            <a:lvl4pPr marL="685800" indent="0" algn="ctr">
              <a:buNone/>
              <a:defRPr>
                <a:solidFill>
                  <a:schemeClr val="bg1"/>
                </a:solidFill>
              </a:defRPr>
            </a:lvl4pPr>
          </a:lstStyle>
          <a:p>
            <a:pPr lvl="0"/>
            <a:r>
              <a:rPr lang="en-US" dirty="0"/>
              <a:t>Insert picture or chart here</a:t>
            </a:r>
          </a:p>
        </p:txBody>
      </p:sp>
      <p:sp>
        <p:nvSpPr>
          <p:cNvPr id="23" name="Date">
            <a:extLst>
              <a:ext uri="{FF2B5EF4-FFF2-40B4-BE49-F238E27FC236}">
                <a16:creationId xmlns:a16="http://schemas.microsoft.com/office/drawing/2014/main" id="{CF069E70-AF49-2042-836A-1CC5C09B9CCB}"/>
              </a:ext>
            </a:extLst>
          </p:cNvPr>
          <p:cNvSpPr>
            <a:spLocks noGrp="1"/>
          </p:cNvSpPr>
          <p:nvPr>
            <p:ph type="dt" sz="half" idx="2"/>
          </p:nvPr>
        </p:nvSpPr>
        <p:spPr>
          <a:xfrm>
            <a:off x="7537270" y="6202177"/>
            <a:ext cx="843637" cy="323968"/>
          </a:xfrm>
          <a:prstGeom prst="rect">
            <a:avLst/>
          </a:prstGeom>
        </p:spPr>
        <p:txBody>
          <a:bodyPr vert="horz" lIns="91440" tIns="45720" rIns="91440" bIns="45720" rtlCol="0" anchor="ctr"/>
          <a:lstStyle>
            <a:lvl1pPr algn="r">
              <a:defRPr sz="1000" b="0" i="0">
                <a:solidFill>
                  <a:schemeClr val="bg1">
                    <a:alpha val="70000"/>
                  </a:schemeClr>
                </a:solidFill>
                <a:latin typeface="Acumin Pro" panose="020B0504020202020204" pitchFamily="34" charset="77"/>
              </a:defRPr>
            </a:lvl1pPr>
          </a:lstStyle>
          <a:p>
            <a:fld id="{E0C8DACD-4E35-4E4C-AC75-C3DE50F04E7E}" type="datetime1">
              <a:rPr lang="en-US" smtClean="0"/>
              <a:pPr/>
              <a:t>8/30/2023</a:t>
            </a:fld>
            <a:endParaRPr lang="en-US" dirty="0"/>
          </a:p>
        </p:txBody>
      </p:sp>
      <p:cxnSp>
        <p:nvCxnSpPr>
          <p:cNvPr id="25" name="Line">
            <a:extLst>
              <a:ext uri="{FF2B5EF4-FFF2-40B4-BE49-F238E27FC236}">
                <a16:creationId xmlns:a16="http://schemas.microsoft.com/office/drawing/2014/main" id="{BCC405A1-23C8-8E4E-940E-49CA3B709385}"/>
              </a:ext>
            </a:extLst>
          </p:cNvPr>
          <p:cNvCxnSpPr>
            <a:cxnSpLocks/>
          </p:cNvCxnSpPr>
          <p:nvPr/>
        </p:nvCxnSpPr>
        <p:spPr>
          <a:xfrm>
            <a:off x="8400500" y="6270568"/>
            <a:ext cx="0" cy="16002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4" name="Slide Number">
            <a:extLst>
              <a:ext uri="{FF2B5EF4-FFF2-40B4-BE49-F238E27FC236}">
                <a16:creationId xmlns:a16="http://schemas.microsoft.com/office/drawing/2014/main" id="{50D54855-2B56-7D4D-BC1F-BBB8B58B9663}"/>
              </a:ext>
            </a:extLst>
          </p:cNvPr>
          <p:cNvSpPr>
            <a:spLocks noGrp="1"/>
          </p:cNvSpPr>
          <p:nvPr>
            <p:ph type="sldNum" sz="quarter" idx="4"/>
          </p:nvPr>
        </p:nvSpPr>
        <p:spPr>
          <a:xfrm>
            <a:off x="8413374" y="6181281"/>
            <a:ext cx="365760" cy="365760"/>
          </a:xfrm>
          <a:prstGeom prst="ellipse">
            <a:avLst/>
          </a:prstGeom>
          <a:noFill/>
        </p:spPr>
        <p:txBody>
          <a:bodyPr vert="horz" lIns="18288" tIns="45720" rIns="18288" bIns="45720" rtlCol="0" anchor="ctr">
            <a:noAutofit/>
          </a:bodyPr>
          <a:lstStyle>
            <a:lvl1pPr algn="ctr">
              <a:defRPr sz="1000" b="1" i="0" spc="0" baseline="0">
                <a:solidFill>
                  <a:schemeClr val="bg1"/>
                </a:solidFill>
                <a:latin typeface="Acumin Pro Semibold" panose="020B0504020202020204" pitchFamily="34" charset="77"/>
              </a:defRPr>
            </a:lvl1pPr>
          </a:lstStyle>
          <a:p>
            <a:fld id="{8A7A6979-0714-4377-B894-6BE4C2D6E202}" type="slidenum">
              <a:rPr lang="en-US" smtClean="0"/>
              <a:pPr/>
              <a:t>‹#›</a:t>
            </a:fld>
            <a:endParaRPr lang="en-US" dirty="0"/>
          </a:p>
        </p:txBody>
      </p:sp>
      <p:pic>
        <p:nvPicPr>
          <p:cNvPr id="12" name="Picture 1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83868" y="6039658"/>
            <a:ext cx="3550914" cy="380366"/>
          </a:xfrm>
          <a:prstGeom prst="rect">
            <a:avLst/>
          </a:prstGeom>
        </p:spPr>
      </p:pic>
    </p:spTree>
    <p:extLst>
      <p:ext uri="{BB962C8B-B14F-4D97-AF65-F5344CB8AC3E}">
        <p14:creationId xmlns:p14="http://schemas.microsoft.com/office/powerpoint/2010/main" val="181546405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80">
          <p15:clr>
            <a:srgbClr val="FBAE40"/>
          </p15:clr>
        </p15:guide>
        <p15:guide id="7" pos="696"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ntent Slide - Picture">
    <p:bg>
      <p:bgPr>
        <a:solidFill>
          <a:schemeClr val="accent4"/>
        </a:solidFill>
        <a:effectLst/>
      </p:bgPr>
    </p:bg>
    <p:spTree>
      <p:nvGrpSpPr>
        <p:cNvPr id="1" name=""/>
        <p:cNvGrpSpPr/>
        <p:nvPr/>
      </p:nvGrpSpPr>
      <p:grpSpPr>
        <a:xfrm>
          <a:off x="0" y="0"/>
          <a:ext cx="0" cy="0"/>
          <a:chOff x="0" y="0"/>
          <a:chExt cx="0" cy="0"/>
        </a:xfrm>
      </p:grpSpPr>
      <p:sp>
        <p:nvSpPr>
          <p:cNvPr id="17" name="Picture" descr="Description of Picture">
            <a:extLst>
              <a:ext uri="{FF2B5EF4-FFF2-40B4-BE49-F238E27FC236}">
                <a16:creationId xmlns:a16="http://schemas.microsoft.com/office/drawing/2014/main" id="{B6A7C9B5-3617-0144-A4ED-16186741E8C3}"/>
              </a:ext>
            </a:extLst>
          </p:cNvPr>
          <p:cNvSpPr>
            <a:spLocks noGrp="1"/>
          </p:cNvSpPr>
          <p:nvPr>
            <p:ph type="pic" sz="quarter" idx="13"/>
          </p:nvPr>
        </p:nvSpPr>
        <p:spPr>
          <a:xfrm>
            <a:off x="0" y="0"/>
            <a:ext cx="9144000" cy="6858000"/>
          </a:xfrm>
        </p:spPr>
        <p:txBody>
          <a:bodyPr anchor="ctr" anchorCtr="1"/>
          <a:lstStyle>
            <a:lvl1pPr marL="0" indent="0" algn="ctr">
              <a:buFontTx/>
              <a:buNone/>
              <a:defRPr baseline="0">
                <a:solidFill>
                  <a:schemeClr val="bg1"/>
                </a:solidFill>
                <a:latin typeface="Acumin Pro" panose="020B0504020202020204" pitchFamily="34" charset="77"/>
              </a:defRPr>
            </a:lvl1pPr>
          </a:lstStyle>
          <a:p>
            <a:r>
              <a:rPr lang="en-US"/>
              <a:t>Click icon to add picture</a:t>
            </a:r>
            <a:endParaRPr lang="en-US" dirty="0"/>
          </a:p>
        </p:txBody>
      </p:sp>
      <p:sp>
        <p:nvSpPr>
          <p:cNvPr id="14" name="Photo Caption">
            <a:extLst>
              <a:ext uri="{FF2B5EF4-FFF2-40B4-BE49-F238E27FC236}">
                <a16:creationId xmlns:a16="http://schemas.microsoft.com/office/drawing/2014/main" id="{0D6DAF39-EE35-6843-807B-FF770BE21293}"/>
              </a:ext>
            </a:extLst>
          </p:cNvPr>
          <p:cNvSpPr>
            <a:spLocks noGrp="1"/>
          </p:cNvSpPr>
          <p:nvPr>
            <p:ph type="ctrTitle" hasCustomPrompt="1"/>
          </p:nvPr>
        </p:nvSpPr>
        <p:spPr bwMode="blackWhite">
          <a:xfrm>
            <a:off x="381000" y="304800"/>
            <a:ext cx="2879168" cy="1253420"/>
          </a:xfrm>
          <a:prstGeom prst="rect">
            <a:avLst/>
          </a:prstGeom>
          <a:noFill/>
          <a:ln w="38100">
            <a:noFill/>
          </a:ln>
        </p:spPr>
        <p:txBody>
          <a:bodyPr wrap="square" lIns="0" tIns="0" rIns="0" bIns="0" anchor="t" anchorCtr="0">
            <a:spAutoFit/>
          </a:bodyPr>
          <a:lstStyle>
            <a:lvl1pPr algn="l">
              <a:defRPr sz="1800" b="1" i="0" cap="none" spc="0">
                <a:solidFill>
                  <a:schemeClr val="bg1"/>
                </a:solidFill>
                <a:latin typeface="Acumin Pro" panose="020B0504020202020204" pitchFamily="34" charset="77"/>
              </a:defRPr>
            </a:lvl1pPr>
          </a:lstStyle>
          <a:p>
            <a:r>
              <a:rPr lang="en-US" dirty="0"/>
              <a:t>Brief photo caption. Place in top left or right corner. </a:t>
            </a:r>
            <a:r>
              <a:rPr lang="en-US" dirty="0" err="1"/>
              <a:t>Acumin</a:t>
            </a:r>
            <a:r>
              <a:rPr lang="en-US" dirty="0"/>
              <a:t> Pro Bold 18 pt. Make text black or white for legibility.</a:t>
            </a:r>
          </a:p>
        </p:txBody>
      </p:sp>
      <p:pic>
        <p:nvPicPr>
          <p:cNvPr id="29" name="Gold Triangle">
            <a:extLst>
              <a:ext uri="{FF2B5EF4-FFF2-40B4-BE49-F238E27FC236}">
                <a16:creationId xmlns:a16="http://schemas.microsoft.com/office/drawing/2014/main" id="{6C3B8210-1510-C644-9CE9-0E6E1BA9961F}"/>
              </a:ext>
            </a:extLst>
          </p:cNvPr>
          <p:cNvPicPr>
            <a:picLocks noChangeAspect="1"/>
          </p:cNvPicPr>
          <p:nvPr/>
        </p:nvPicPr>
        <p:blipFill>
          <a:blip r:embed="rId2"/>
          <a:stretch>
            <a:fillRect/>
          </a:stretch>
        </p:blipFill>
        <p:spPr>
          <a:xfrm>
            <a:off x="7366000" y="0"/>
            <a:ext cx="1778000" cy="6858000"/>
          </a:xfrm>
          <a:prstGeom prst="rect">
            <a:avLst/>
          </a:prstGeom>
        </p:spPr>
      </p:pic>
      <p:sp>
        <p:nvSpPr>
          <p:cNvPr id="19" name="Date">
            <a:extLst>
              <a:ext uri="{FF2B5EF4-FFF2-40B4-BE49-F238E27FC236}">
                <a16:creationId xmlns:a16="http://schemas.microsoft.com/office/drawing/2014/main" id="{AAF94E19-ED71-7845-B4E1-5D3EA4F2593F}"/>
              </a:ext>
            </a:extLst>
          </p:cNvPr>
          <p:cNvSpPr>
            <a:spLocks noGrp="1"/>
          </p:cNvSpPr>
          <p:nvPr>
            <p:ph type="dt" sz="half" idx="10"/>
          </p:nvPr>
        </p:nvSpPr>
        <p:spPr>
          <a:xfrm>
            <a:off x="7524207" y="6202177"/>
            <a:ext cx="856700" cy="323968"/>
          </a:xfrm>
        </p:spPr>
        <p:txBody>
          <a:bodyPr/>
          <a:lstStyle>
            <a:lvl1pPr>
              <a:defRPr>
                <a:solidFill>
                  <a:schemeClr val="accent4">
                    <a:alpha val="70000"/>
                  </a:schemeClr>
                </a:solidFill>
              </a:defRPr>
            </a:lvl1pPr>
          </a:lstStyle>
          <a:p>
            <a:fld id="{049DC8E1-D369-0F48-9062-BB068AFD07CE}" type="datetime1">
              <a:rPr lang="en-US" smtClean="0"/>
              <a:pPr/>
              <a:t>8/30/2023</a:t>
            </a:fld>
            <a:endParaRPr lang="en-US" dirty="0"/>
          </a:p>
        </p:txBody>
      </p:sp>
      <p:cxnSp>
        <p:nvCxnSpPr>
          <p:cNvPr id="22" name="Line">
            <a:extLst>
              <a:ext uri="{FF2B5EF4-FFF2-40B4-BE49-F238E27FC236}">
                <a16:creationId xmlns:a16="http://schemas.microsoft.com/office/drawing/2014/main" id="{6E05FCF8-5823-9D4D-B7F3-412E5BDD4E01}"/>
              </a:ext>
            </a:extLst>
          </p:cNvPr>
          <p:cNvCxnSpPr>
            <a:cxnSpLocks/>
          </p:cNvCxnSpPr>
          <p:nvPr/>
        </p:nvCxnSpPr>
        <p:spPr>
          <a:xfrm>
            <a:off x="8400500" y="6270568"/>
            <a:ext cx="0" cy="16002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21" name="Slide Number">
            <a:extLst>
              <a:ext uri="{FF2B5EF4-FFF2-40B4-BE49-F238E27FC236}">
                <a16:creationId xmlns:a16="http://schemas.microsoft.com/office/drawing/2014/main" id="{14A543BD-A296-7346-B649-5BA64898AF2C}"/>
              </a:ext>
            </a:extLst>
          </p:cNvPr>
          <p:cNvSpPr>
            <a:spLocks noGrp="1"/>
          </p:cNvSpPr>
          <p:nvPr>
            <p:ph type="sldNum" sz="quarter" idx="12"/>
          </p:nvPr>
        </p:nvSpPr>
        <p:spPr>
          <a:xfrm>
            <a:off x="8413374" y="6181281"/>
            <a:ext cx="365760" cy="365760"/>
          </a:xfrm>
        </p:spPr>
        <p:txBody>
          <a:bodyPr/>
          <a:lstStyle>
            <a:lvl1pPr>
              <a:defRPr>
                <a:solidFill>
                  <a:schemeClr val="accent4"/>
                </a:solidFill>
              </a:defRPr>
            </a:lvl1pPr>
          </a:lstStyle>
          <a:p>
            <a:fld id="{8A7A6979-0714-4377-B894-6BE4C2D6E202}" type="slidenum">
              <a:rPr lang="en-US" smtClean="0"/>
              <a:pPr/>
              <a:t>‹#›</a:t>
            </a:fld>
            <a:endParaRPr lang="en-US" dirty="0"/>
          </a:p>
        </p:txBody>
      </p: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83868" y="6039658"/>
            <a:ext cx="3550914" cy="380366"/>
          </a:xfrm>
          <a:prstGeom prst="rect">
            <a:avLst/>
          </a:prstGeom>
        </p:spPr>
      </p:pic>
    </p:spTree>
    <p:extLst>
      <p:ext uri="{BB962C8B-B14F-4D97-AF65-F5344CB8AC3E}">
        <p14:creationId xmlns:p14="http://schemas.microsoft.com/office/powerpoint/2010/main" val="418625800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80">
          <p15:clr>
            <a:srgbClr val="FBAE40"/>
          </p15:clr>
        </p15:guide>
        <p15:guide id="7" pos="264">
          <p15:clr>
            <a:srgbClr val="FBAE40"/>
          </p15:clr>
        </p15:guide>
        <p15:guide id="8" orient="horz" pos="192">
          <p15:clr>
            <a:srgbClr val="FBAE40"/>
          </p15:clr>
        </p15:guide>
        <p15:guide id="9" pos="2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ntent Slide - Fact/Highlight">
    <p:bg>
      <p:bgPr>
        <a:solidFill>
          <a:schemeClr val="accent2"/>
        </a:solidFill>
        <a:effectLst/>
      </p:bgPr>
    </p:bg>
    <p:spTree>
      <p:nvGrpSpPr>
        <p:cNvPr id="1" name=""/>
        <p:cNvGrpSpPr/>
        <p:nvPr/>
      </p:nvGrpSpPr>
      <p:grpSpPr>
        <a:xfrm>
          <a:off x="0" y="0"/>
          <a:ext cx="0" cy="0"/>
          <a:chOff x="0" y="0"/>
          <a:chExt cx="0" cy="0"/>
        </a:xfrm>
      </p:grpSpPr>
      <p:sp>
        <p:nvSpPr>
          <p:cNvPr id="6" name="Gold Background">
            <a:extLst>
              <a:ext uri="{FF2B5EF4-FFF2-40B4-BE49-F238E27FC236}">
                <a16:creationId xmlns:a16="http://schemas.microsoft.com/office/drawing/2014/main" id="{5CCAEC11-865D-CB4B-88E8-5AF51FB37FBE}"/>
              </a:ext>
            </a:extLst>
          </p:cNvPr>
          <p:cNvSpPr/>
          <p:nvPr/>
        </p:nvSpPr>
        <p:spPr>
          <a:xfrm>
            <a:off x="0" y="0"/>
            <a:ext cx="9143999" cy="685221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Heading">
            <a:extLst>
              <a:ext uri="{FF2B5EF4-FFF2-40B4-BE49-F238E27FC236}">
                <a16:creationId xmlns:a16="http://schemas.microsoft.com/office/drawing/2014/main" id="{4D7D7E43-151C-6148-8D70-1135C4C4B705}"/>
              </a:ext>
            </a:extLst>
          </p:cNvPr>
          <p:cNvSpPr>
            <a:spLocks noGrp="1"/>
          </p:cNvSpPr>
          <p:nvPr>
            <p:ph type="ctrTitle" hasCustomPrompt="1"/>
          </p:nvPr>
        </p:nvSpPr>
        <p:spPr bwMode="blackWhite">
          <a:xfrm>
            <a:off x="2170159" y="1466566"/>
            <a:ext cx="4814498" cy="1210973"/>
          </a:xfrm>
          <a:prstGeom prst="rect">
            <a:avLst/>
          </a:prstGeom>
          <a:noFill/>
          <a:ln w="38100">
            <a:noFill/>
          </a:ln>
        </p:spPr>
        <p:txBody>
          <a:bodyPr wrap="square" lIns="0" tIns="0" rIns="0" bIns="0" anchor="t" anchorCtr="0">
            <a:spAutoFit/>
          </a:bodyPr>
          <a:lstStyle>
            <a:lvl1pPr algn="ctr">
              <a:defRPr sz="8600" b="0" i="0" cap="none" spc="0">
                <a:solidFill>
                  <a:schemeClr val="accent2"/>
                </a:solidFill>
                <a:latin typeface="United Sans Reg Medium" pitchFamily="2" charset="77"/>
              </a:defRPr>
            </a:lvl1pPr>
          </a:lstStyle>
          <a:p>
            <a:r>
              <a:rPr lang="en-US" dirty="0"/>
              <a:t>123</a:t>
            </a:r>
          </a:p>
        </p:txBody>
      </p:sp>
      <p:sp>
        <p:nvSpPr>
          <p:cNvPr id="20" name="Black Bar">
            <a:extLst>
              <a:ext uri="{FF2B5EF4-FFF2-40B4-BE49-F238E27FC236}">
                <a16:creationId xmlns:a16="http://schemas.microsoft.com/office/drawing/2014/main" id="{EACB2F0C-1C3D-CD48-AD13-7B5AD683F7C7}"/>
              </a:ext>
            </a:extLst>
          </p:cNvPr>
          <p:cNvSpPr/>
          <p:nvPr/>
        </p:nvSpPr>
        <p:spPr>
          <a:xfrm>
            <a:off x="1986208" y="2744421"/>
            <a:ext cx="5179092" cy="44099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Subhead">
            <a:extLst>
              <a:ext uri="{FF2B5EF4-FFF2-40B4-BE49-F238E27FC236}">
                <a16:creationId xmlns:a16="http://schemas.microsoft.com/office/drawing/2014/main" id="{0B79470A-88E7-9241-9D11-9A69D762338C}"/>
              </a:ext>
            </a:extLst>
          </p:cNvPr>
          <p:cNvSpPr>
            <a:spLocks noGrp="1"/>
          </p:cNvSpPr>
          <p:nvPr>
            <p:ph type="subTitle" idx="1" hasCustomPrompt="1"/>
          </p:nvPr>
        </p:nvSpPr>
        <p:spPr>
          <a:xfrm>
            <a:off x="1986207" y="2706475"/>
            <a:ext cx="5171597" cy="553998"/>
          </a:xfrm>
          <a:noFill/>
        </p:spPr>
        <p:txBody>
          <a:bodyPr wrap="square" lIns="0" tIns="0" rIns="0" bIns="0" anchor="t" anchorCtr="0">
            <a:spAutoFit/>
          </a:bodyPr>
          <a:lstStyle>
            <a:lvl1pPr marL="0" indent="0" algn="ctr">
              <a:buNone/>
              <a:defRPr sz="3600" b="1" i="0" spc="300">
                <a:solidFill>
                  <a:schemeClr val="accent4"/>
                </a:solidFill>
                <a:latin typeface="United Sans Cd Md" pitchFamily="50" charset="0"/>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TOPIC OR TITLE</a:t>
            </a:r>
          </a:p>
        </p:txBody>
      </p:sp>
      <p:sp>
        <p:nvSpPr>
          <p:cNvPr id="23" name="Body Text">
            <a:extLst>
              <a:ext uri="{FF2B5EF4-FFF2-40B4-BE49-F238E27FC236}">
                <a16:creationId xmlns:a16="http://schemas.microsoft.com/office/drawing/2014/main" id="{BD416322-CF1A-F143-B2A9-844B608C50DA}"/>
              </a:ext>
            </a:extLst>
          </p:cNvPr>
          <p:cNvSpPr>
            <a:spLocks noGrp="1"/>
          </p:cNvSpPr>
          <p:nvPr>
            <p:ph type="body" sz="quarter" idx="14" hasCustomPrompt="1"/>
          </p:nvPr>
        </p:nvSpPr>
        <p:spPr>
          <a:xfrm>
            <a:off x="2156451" y="3540352"/>
            <a:ext cx="5008850" cy="1122744"/>
          </a:xfrm>
        </p:spPr>
        <p:txBody>
          <a:bodyPr lIns="0" tIns="0" rIns="0" bIns="0">
            <a:noAutofit/>
          </a:bodyPr>
          <a:lstStyle>
            <a:lvl1pPr marL="0" marR="0" indent="0" algn="l" defTabSz="457200" rtl="0" eaLnBrk="1" fontAlgn="auto" latinLnBrk="0" hangingPunct="1">
              <a:lnSpc>
                <a:spcPct val="100000"/>
              </a:lnSpc>
              <a:spcBef>
                <a:spcPts val="0"/>
              </a:spcBef>
              <a:spcAft>
                <a:spcPts val="0"/>
              </a:spcAft>
              <a:buClrTx/>
              <a:buSzTx/>
              <a:buFontTx/>
              <a:buNone/>
              <a:tabLst/>
              <a:defRPr sz="2400" b="0" i="0" normalizeH="0" baseline="0">
                <a:solidFill>
                  <a:schemeClr val="bg1"/>
                </a:solidFill>
                <a:latin typeface="Acumin Pro Medium" panose="020B0504020202020204" pitchFamily="34" charset="77"/>
              </a:defRPr>
            </a:lvl1pPr>
          </a:lstStyle>
          <a:p>
            <a:pPr lvl="0"/>
            <a:r>
              <a:rPr lang="en-US" dirty="0"/>
              <a:t>Fact or highlight. </a:t>
            </a:r>
            <a:r>
              <a:rPr lang="en-US" dirty="0" err="1"/>
              <a:t>Acumin</a:t>
            </a:r>
            <a:r>
              <a:rPr lang="en-US" dirty="0"/>
              <a:t> Pro Medium 24 pt. Keep it short with bite-size chunks of information.</a:t>
            </a:r>
          </a:p>
        </p:txBody>
      </p:sp>
      <p:pic>
        <p:nvPicPr>
          <p:cNvPr id="24" name="Gold Triangle">
            <a:extLst>
              <a:ext uri="{FF2B5EF4-FFF2-40B4-BE49-F238E27FC236}">
                <a16:creationId xmlns:a16="http://schemas.microsoft.com/office/drawing/2014/main" id="{4DC803D7-BDE8-2740-B36D-EB98236EB729}"/>
              </a:ext>
            </a:extLst>
          </p:cNvPr>
          <p:cNvPicPr>
            <a:picLocks noChangeAspect="1"/>
          </p:cNvPicPr>
          <p:nvPr/>
        </p:nvPicPr>
        <p:blipFill>
          <a:blip r:embed="rId2"/>
          <a:stretch>
            <a:fillRect/>
          </a:stretch>
        </p:blipFill>
        <p:spPr>
          <a:xfrm>
            <a:off x="7366000" y="0"/>
            <a:ext cx="1778000" cy="6858000"/>
          </a:xfrm>
          <a:prstGeom prst="rect">
            <a:avLst/>
          </a:prstGeom>
        </p:spPr>
      </p:pic>
      <p:sp>
        <p:nvSpPr>
          <p:cNvPr id="25" name="Date">
            <a:extLst>
              <a:ext uri="{FF2B5EF4-FFF2-40B4-BE49-F238E27FC236}">
                <a16:creationId xmlns:a16="http://schemas.microsoft.com/office/drawing/2014/main" id="{A7492D50-D618-9F40-B9F2-9B08441829B8}"/>
              </a:ext>
            </a:extLst>
          </p:cNvPr>
          <p:cNvSpPr>
            <a:spLocks noGrp="1"/>
          </p:cNvSpPr>
          <p:nvPr>
            <p:ph type="dt" sz="half" idx="10"/>
          </p:nvPr>
        </p:nvSpPr>
        <p:spPr>
          <a:xfrm>
            <a:off x="7615646" y="6202177"/>
            <a:ext cx="765261" cy="323968"/>
          </a:xfrm>
        </p:spPr>
        <p:txBody>
          <a:bodyPr/>
          <a:lstStyle>
            <a:lvl1pPr>
              <a:defRPr>
                <a:solidFill>
                  <a:schemeClr val="accent4">
                    <a:alpha val="70000"/>
                  </a:schemeClr>
                </a:solidFill>
              </a:defRPr>
            </a:lvl1pPr>
          </a:lstStyle>
          <a:p>
            <a:fld id="{049DC8E1-D369-0F48-9062-BB068AFD07CE}" type="datetime1">
              <a:rPr lang="en-US" smtClean="0"/>
              <a:pPr/>
              <a:t>8/30/2023</a:t>
            </a:fld>
            <a:endParaRPr lang="en-US" dirty="0"/>
          </a:p>
        </p:txBody>
      </p:sp>
      <p:cxnSp>
        <p:nvCxnSpPr>
          <p:cNvPr id="27" name="Line">
            <a:extLst>
              <a:ext uri="{FF2B5EF4-FFF2-40B4-BE49-F238E27FC236}">
                <a16:creationId xmlns:a16="http://schemas.microsoft.com/office/drawing/2014/main" id="{8F96F97C-D2D6-7949-BDC5-C0B91FB918BD}"/>
              </a:ext>
            </a:extLst>
          </p:cNvPr>
          <p:cNvCxnSpPr>
            <a:cxnSpLocks/>
          </p:cNvCxnSpPr>
          <p:nvPr/>
        </p:nvCxnSpPr>
        <p:spPr>
          <a:xfrm>
            <a:off x="8400500" y="6270568"/>
            <a:ext cx="0" cy="16002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26" name="Slide Number">
            <a:extLst>
              <a:ext uri="{FF2B5EF4-FFF2-40B4-BE49-F238E27FC236}">
                <a16:creationId xmlns:a16="http://schemas.microsoft.com/office/drawing/2014/main" id="{8E13B548-F076-CF46-A887-15D7D4869738}"/>
              </a:ext>
            </a:extLst>
          </p:cNvPr>
          <p:cNvSpPr>
            <a:spLocks noGrp="1"/>
          </p:cNvSpPr>
          <p:nvPr>
            <p:ph type="sldNum" sz="quarter" idx="12"/>
          </p:nvPr>
        </p:nvSpPr>
        <p:spPr>
          <a:xfrm>
            <a:off x="8413374" y="6181281"/>
            <a:ext cx="365760" cy="365760"/>
          </a:xfrm>
        </p:spPr>
        <p:txBody>
          <a:bodyPr/>
          <a:lstStyle>
            <a:lvl1pPr>
              <a:defRPr>
                <a:solidFill>
                  <a:schemeClr val="accent4"/>
                </a:solidFill>
              </a:defRPr>
            </a:lvl1pPr>
          </a:lstStyle>
          <a:p>
            <a:fld id="{8A7A6979-0714-4377-B894-6BE4C2D6E202}" type="slidenum">
              <a:rPr lang="en-US" smtClean="0"/>
              <a:pPr/>
              <a:t>‹#›</a:t>
            </a:fld>
            <a:endParaRPr lang="en-US" dirty="0"/>
          </a:p>
        </p:txBody>
      </p:sp>
      <p:pic>
        <p:nvPicPr>
          <p:cNvPr id="12" name="Picture 1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83868" y="6045458"/>
            <a:ext cx="3460095" cy="368765"/>
          </a:xfrm>
          <a:prstGeom prst="rect">
            <a:avLst/>
          </a:prstGeom>
        </p:spPr>
      </p:pic>
    </p:spTree>
    <p:extLst>
      <p:ext uri="{BB962C8B-B14F-4D97-AF65-F5344CB8AC3E}">
        <p14:creationId xmlns:p14="http://schemas.microsoft.com/office/powerpoint/2010/main" val="270739352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80">
          <p15:clr>
            <a:srgbClr val="FBAE40"/>
          </p15:clr>
        </p15:guide>
        <p15:guide id="7" orient="horz" pos="1008">
          <p15:clr>
            <a:srgbClr val="FBAE40"/>
          </p15:clr>
        </p15:guide>
        <p15:guide id="8" orient="horz" pos="1488">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losing Slide">
    <p:bg>
      <p:bgPr>
        <a:solidFill>
          <a:schemeClr val="accent2"/>
        </a:solidFill>
        <a:effectLst/>
      </p:bgPr>
    </p:bg>
    <p:spTree>
      <p:nvGrpSpPr>
        <p:cNvPr id="1" name=""/>
        <p:cNvGrpSpPr/>
        <p:nvPr/>
      </p:nvGrpSpPr>
      <p:grpSpPr>
        <a:xfrm>
          <a:off x="0" y="0"/>
          <a:ext cx="0" cy="0"/>
          <a:chOff x="0" y="0"/>
          <a:chExt cx="0" cy="0"/>
        </a:xfrm>
      </p:grpSpPr>
      <p:sp>
        <p:nvSpPr>
          <p:cNvPr id="17" name="Gold Background">
            <a:extLst>
              <a:ext uri="{FF2B5EF4-FFF2-40B4-BE49-F238E27FC236}">
                <a16:creationId xmlns:a16="http://schemas.microsoft.com/office/drawing/2014/main" id="{F59025A6-822F-2D44-9F31-61A4A63F5CD3}"/>
              </a:ext>
            </a:extLst>
          </p:cNvPr>
          <p:cNvSpPr/>
          <p:nvPr/>
        </p:nvSpPr>
        <p:spPr>
          <a:xfrm>
            <a:off x="0" y="0"/>
            <a:ext cx="9144000" cy="6858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cNvSpPr>
            <a:spLocks noGrp="1"/>
          </p:cNvSpPr>
          <p:nvPr>
            <p:ph type="ctrTitle" hasCustomPrompt="1"/>
          </p:nvPr>
        </p:nvSpPr>
        <p:spPr bwMode="blackWhite">
          <a:xfrm>
            <a:off x="1089144" y="1557666"/>
            <a:ext cx="5500897" cy="854080"/>
          </a:xfrm>
          <a:prstGeom prst="rect">
            <a:avLst/>
          </a:prstGeom>
          <a:noFill/>
          <a:ln w="38100">
            <a:noFill/>
          </a:ln>
        </p:spPr>
        <p:txBody>
          <a:bodyPr wrap="square" lIns="0" tIns="0" rIns="0" bIns="0" anchor="t" anchorCtr="0">
            <a:spAutoFit/>
          </a:bodyPr>
          <a:lstStyle>
            <a:lvl1pPr algn="l">
              <a:defRPr sz="6000" b="1" i="1" spc="0">
                <a:solidFill>
                  <a:schemeClr val="bg1"/>
                </a:solidFill>
                <a:latin typeface="Acumin Pro ExtraCondensed" panose="020B0508020202020204" pitchFamily="34" charset="77"/>
              </a:defRPr>
            </a:lvl1pPr>
          </a:lstStyle>
          <a:p>
            <a:r>
              <a:rPr lang="en-US" dirty="0"/>
              <a:t>Thank You</a:t>
            </a:r>
          </a:p>
        </p:txBody>
      </p:sp>
      <p:sp>
        <p:nvSpPr>
          <p:cNvPr id="16" name="Body Text">
            <a:extLst>
              <a:ext uri="{FF2B5EF4-FFF2-40B4-BE49-F238E27FC236}">
                <a16:creationId xmlns:a16="http://schemas.microsoft.com/office/drawing/2014/main" id="{900775FC-E9E4-FF46-A522-92CC39196093}"/>
              </a:ext>
            </a:extLst>
          </p:cNvPr>
          <p:cNvSpPr>
            <a:spLocks noGrp="1"/>
          </p:cNvSpPr>
          <p:nvPr>
            <p:ph type="body" sz="quarter" idx="14" hasCustomPrompt="1"/>
          </p:nvPr>
        </p:nvSpPr>
        <p:spPr>
          <a:xfrm>
            <a:off x="1107311" y="2578489"/>
            <a:ext cx="5500891" cy="880790"/>
          </a:xfrm>
        </p:spPr>
        <p:txBody>
          <a:bodyPr lIns="0" tIns="0" rIns="0" bIns="0">
            <a:noAutofit/>
          </a:bodyPr>
          <a:lstStyle>
            <a:lvl1pPr marL="0" marR="0" indent="0" algn="l" defTabSz="457200" rtl="0" eaLnBrk="1" fontAlgn="auto" latinLnBrk="0" hangingPunct="1">
              <a:lnSpc>
                <a:spcPct val="100000"/>
              </a:lnSpc>
              <a:spcBef>
                <a:spcPts val="0"/>
              </a:spcBef>
              <a:spcAft>
                <a:spcPts val="0"/>
              </a:spcAft>
              <a:buClrTx/>
              <a:buSzTx/>
              <a:buFontTx/>
              <a:buNone/>
              <a:tabLst/>
              <a:defRPr sz="1800" b="0" i="0" normalizeH="0" baseline="0">
                <a:solidFill>
                  <a:schemeClr val="bg1"/>
                </a:solidFill>
                <a:latin typeface="Acumin Pro" panose="020B0504020202020204" pitchFamily="34" charset="77"/>
              </a:defRPr>
            </a:lvl1pPr>
          </a:lstStyle>
          <a:p>
            <a:pPr lvl="0"/>
            <a:r>
              <a:rPr lang="en-US" dirty="0"/>
              <a:t>Conclusion, call to action or contact information. </a:t>
            </a:r>
            <a:r>
              <a:rPr lang="en-US" dirty="0" err="1"/>
              <a:t>Acumin</a:t>
            </a:r>
            <a:r>
              <a:rPr lang="en-US" dirty="0"/>
              <a:t> Pro Reg 18 pt. Keep it short with bite-size chunks of information.</a:t>
            </a:r>
          </a:p>
        </p:txBody>
      </p:sp>
      <p:pic>
        <p:nvPicPr>
          <p:cNvPr id="21" name="Black Triangle">
            <a:extLst>
              <a:ext uri="{FF2B5EF4-FFF2-40B4-BE49-F238E27FC236}">
                <a16:creationId xmlns:a16="http://schemas.microsoft.com/office/drawing/2014/main" id="{237F821D-D4B4-C442-814B-E1605BD7539E}"/>
              </a:ext>
            </a:extLst>
          </p:cNvPr>
          <p:cNvPicPr>
            <a:picLocks noChangeAspect="1"/>
          </p:cNvPicPr>
          <p:nvPr/>
        </p:nvPicPr>
        <p:blipFill>
          <a:blip r:embed="rId2"/>
          <a:stretch>
            <a:fillRect/>
          </a:stretch>
        </p:blipFill>
        <p:spPr>
          <a:xfrm>
            <a:off x="7366000" y="0"/>
            <a:ext cx="1778000" cy="6858000"/>
          </a:xfrm>
          <a:prstGeom prst="rect">
            <a:avLst/>
          </a:prstGeom>
        </p:spPr>
      </p:pic>
      <p:sp>
        <p:nvSpPr>
          <p:cNvPr id="22" name="Date">
            <a:extLst>
              <a:ext uri="{FF2B5EF4-FFF2-40B4-BE49-F238E27FC236}">
                <a16:creationId xmlns:a16="http://schemas.microsoft.com/office/drawing/2014/main" id="{F8CD2E15-DFA2-0F4C-8839-A9AD4504A2B8}"/>
              </a:ext>
            </a:extLst>
          </p:cNvPr>
          <p:cNvSpPr>
            <a:spLocks noGrp="1"/>
          </p:cNvSpPr>
          <p:nvPr>
            <p:ph type="dt" sz="half" idx="10"/>
          </p:nvPr>
        </p:nvSpPr>
        <p:spPr>
          <a:xfrm>
            <a:off x="7563394" y="6202177"/>
            <a:ext cx="817513" cy="323968"/>
          </a:xfrm>
        </p:spPr>
        <p:txBody>
          <a:bodyPr/>
          <a:lstStyle>
            <a:lvl1pPr>
              <a:defRPr>
                <a:solidFill>
                  <a:schemeClr val="accent4">
                    <a:alpha val="70000"/>
                  </a:schemeClr>
                </a:solidFill>
              </a:defRPr>
            </a:lvl1pPr>
          </a:lstStyle>
          <a:p>
            <a:fld id="{049DC8E1-D369-0F48-9062-BB068AFD07CE}" type="datetime1">
              <a:rPr lang="en-US" smtClean="0"/>
              <a:pPr/>
              <a:t>8/30/2023</a:t>
            </a:fld>
            <a:endParaRPr lang="en-US" dirty="0"/>
          </a:p>
        </p:txBody>
      </p:sp>
      <p:cxnSp>
        <p:nvCxnSpPr>
          <p:cNvPr id="25" name="Line">
            <a:extLst>
              <a:ext uri="{FF2B5EF4-FFF2-40B4-BE49-F238E27FC236}">
                <a16:creationId xmlns:a16="http://schemas.microsoft.com/office/drawing/2014/main" id="{A45DD0F1-B8FD-0047-817A-E2982F127A6A}"/>
              </a:ext>
            </a:extLst>
          </p:cNvPr>
          <p:cNvCxnSpPr>
            <a:cxnSpLocks/>
          </p:cNvCxnSpPr>
          <p:nvPr/>
        </p:nvCxnSpPr>
        <p:spPr>
          <a:xfrm>
            <a:off x="8400500" y="6270568"/>
            <a:ext cx="0" cy="16002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23" name="Slide Number">
            <a:extLst>
              <a:ext uri="{FF2B5EF4-FFF2-40B4-BE49-F238E27FC236}">
                <a16:creationId xmlns:a16="http://schemas.microsoft.com/office/drawing/2014/main" id="{ACFC5D5C-1C9B-F148-A910-72ADDA93ABF0}"/>
              </a:ext>
            </a:extLst>
          </p:cNvPr>
          <p:cNvSpPr>
            <a:spLocks noGrp="1"/>
          </p:cNvSpPr>
          <p:nvPr>
            <p:ph type="sldNum" sz="quarter" idx="12"/>
          </p:nvPr>
        </p:nvSpPr>
        <p:spPr>
          <a:xfrm>
            <a:off x="8413374" y="6181281"/>
            <a:ext cx="365760" cy="365760"/>
          </a:xfrm>
        </p:spPr>
        <p:txBody>
          <a:bodyPr/>
          <a:lstStyle>
            <a:lvl1pPr>
              <a:defRPr>
                <a:solidFill>
                  <a:schemeClr val="accent4"/>
                </a:solidFill>
              </a:defRPr>
            </a:lvl1pPr>
          </a:lstStyle>
          <a:p>
            <a:fld id="{8A7A6979-0714-4377-B894-6BE4C2D6E202}" type="slidenum">
              <a:rPr lang="en-US" smtClean="0"/>
              <a:pPr/>
              <a:t>‹#›</a:t>
            </a:fld>
            <a:endParaRPr lang="en-US" dirty="0"/>
          </a:p>
        </p:txBody>
      </p:sp>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83868" y="6045458"/>
            <a:ext cx="3460095" cy="368765"/>
          </a:xfrm>
          <a:prstGeom prst="rect">
            <a:avLst/>
          </a:prstGeom>
        </p:spPr>
      </p:pic>
    </p:spTree>
    <p:extLst>
      <p:ext uri="{BB962C8B-B14F-4D97-AF65-F5344CB8AC3E}">
        <p14:creationId xmlns:p14="http://schemas.microsoft.com/office/powerpoint/2010/main" val="6953237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80">
          <p15:clr>
            <a:srgbClr val="FBAE40"/>
          </p15:clr>
        </p15:guide>
        <p15:guide id="7" pos="696">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1606045" y="964692"/>
            <a:ext cx="5937755"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606045" y="2638045"/>
            <a:ext cx="5937755" cy="310198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15646" y="6202177"/>
            <a:ext cx="765261" cy="323968"/>
          </a:xfrm>
          <a:prstGeom prst="rect">
            <a:avLst/>
          </a:prstGeom>
        </p:spPr>
        <p:txBody>
          <a:bodyPr vert="horz" lIns="91440" tIns="45720" rIns="91440" bIns="45720" rtlCol="0" anchor="ctr"/>
          <a:lstStyle>
            <a:lvl1pPr algn="r">
              <a:defRPr sz="1000" b="0" i="0">
                <a:solidFill>
                  <a:schemeClr val="bg1">
                    <a:alpha val="70000"/>
                  </a:schemeClr>
                </a:solidFill>
                <a:latin typeface="Acumin Pro" panose="020B0504020202020204" pitchFamily="34" charset="77"/>
              </a:defRPr>
            </a:lvl1pPr>
          </a:lstStyle>
          <a:p>
            <a:fld id="{E0C8DACD-4E35-4E4C-AC75-C3DE50F04E7E}" type="datetime1">
              <a:rPr lang="en-US" smtClean="0"/>
              <a:pPr/>
              <a:t>8/30/2023</a:t>
            </a:fld>
            <a:endParaRPr lang="en-US" dirty="0"/>
          </a:p>
        </p:txBody>
      </p:sp>
      <p:sp>
        <p:nvSpPr>
          <p:cNvPr id="5" name="Footer Placeholder 4"/>
          <p:cNvSpPr>
            <a:spLocks noGrp="1"/>
          </p:cNvSpPr>
          <p:nvPr>
            <p:ph type="ftr" sz="quarter" idx="3"/>
          </p:nvPr>
        </p:nvSpPr>
        <p:spPr>
          <a:xfrm>
            <a:off x="853384" y="6219163"/>
            <a:ext cx="4556664" cy="320040"/>
          </a:xfrm>
          <a:prstGeom prst="rect">
            <a:avLst/>
          </a:prstGeom>
        </p:spPr>
        <p:txBody>
          <a:bodyPr vert="horz" lIns="91440" tIns="45720" rIns="91440" bIns="45720" rtlCol="0" anchor="ctr"/>
          <a:lstStyle>
            <a:lvl1pPr algn="l">
              <a:defRPr sz="100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8474334" y="6181281"/>
            <a:ext cx="365760" cy="365760"/>
          </a:xfrm>
          <a:prstGeom prst="ellipse">
            <a:avLst/>
          </a:prstGeom>
          <a:noFill/>
        </p:spPr>
        <p:txBody>
          <a:bodyPr vert="horz" lIns="18288" tIns="45720" rIns="18288" bIns="45720" rtlCol="0" anchor="ctr">
            <a:noAutofit/>
          </a:bodyPr>
          <a:lstStyle>
            <a:lvl1pPr algn="ctr">
              <a:defRPr sz="1000" b="1" i="0" spc="0" baseline="0">
                <a:solidFill>
                  <a:schemeClr val="bg1"/>
                </a:solidFill>
                <a:latin typeface="Acumin Pro Semibold" panose="020B0504020202020204" pitchFamily="34" charset="77"/>
              </a:defRPr>
            </a:lvl1pPr>
          </a:lstStyle>
          <a:p>
            <a:fld id="{8A7A6979-0714-4377-B894-6BE4C2D6E202}" type="slidenum">
              <a:rPr lang="en-US" smtClean="0"/>
              <a:pPr/>
              <a:t>‹#›</a:t>
            </a:fld>
            <a:endParaRPr lang="en-US" dirty="0"/>
          </a:p>
        </p:txBody>
      </p:sp>
      <p:cxnSp>
        <p:nvCxnSpPr>
          <p:cNvPr id="16" name="Straight Connector 15">
            <a:extLst>
              <a:ext uri="{FF2B5EF4-FFF2-40B4-BE49-F238E27FC236}">
                <a16:creationId xmlns:a16="http://schemas.microsoft.com/office/drawing/2014/main" id="{8DFF833F-712C-324A-8187-5455C581BDBA}"/>
              </a:ext>
            </a:extLst>
          </p:cNvPr>
          <p:cNvCxnSpPr>
            <a:cxnSpLocks/>
          </p:cNvCxnSpPr>
          <p:nvPr/>
        </p:nvCxnSpPr>
        <p:spPr>
          <a:xfrm>
            <a:off x="8400500" y="6270568"/>
            <a:ext cx="0" cy="1600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95336832"/>
      </p:ext>
    </p:extLst>
  </p:cSld>
  <p:clrMap bg1="lt1" tx1="dk1" bg2="lt2" tx2="dk2" accent1="accent1" accent2="accent2" accent3="accent3" accent4="accent4" accent5="accent5" accent6="accent6" hlink="hlink" folHlink="folHlink"/>
  <p:sldLayoutIdLst>
    <p:sldLayoutId id="2147483725" r:id="rId1"/>
    <p:sldLayoutId id="2147483709" r:id="rId2"/>
    <p:sldLayoutId id="2147483720" r:id="rId3"/>
    <p:sldLayoutId id="2147483721" r:id="rId4"/>
    <p:sldLayoutId id="2147483722" r:id="rId5"/>
    <p:sldLayoutId id="2147483723" r:id="rId6"/>
    <p:sldLayoutId id="2147483724" r:id="rId7"/>
  </p:sldLayoutIdLst>
  <p:hf hdr="0" ftr="0"/>
  <p:txStyles>
    <p:titleStyle>
      <a:lvl1pPr algn="ctr" defTabSz="914400" rtl="0" eaLnBrk="1" latinLnBrk="0" hangingPunct="1">
        <a:lnSpc>
          <a:spcPct val="90000"/>
        </a:lnSpc>
        <a:spcBef>
          <a:spcPct val="0"/>
        </a:spcBef>
        <a:buNone/>
        <a:defRPr sz="26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44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59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28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80">
          <p15:clr>
            <a:srgbClr val="F26B43"/>
          </p15:clr>
        </p15:guide>
        <p15:guide id="3" orient="horz" pos="4056">
          <p15:clr>
            <a:srgbClr val="F26B43"/>
          </p15:clr>
        </p15:guide>
        <p15:guide id="4" orient="horz" pos="3936">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mailto:tbabic@purdue.edu" TargetMode="External"/><Relationship Id="rId2" Type="http://schemas.openxmlformats.org/officeDocument/2006/relationships/hyperlink" Target="https://www.ippu.purdue.edu/Calendar/events.cfm"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1C6DAED2-C73D-2443-84E6-FD89A1066655}"/>
              </a:ext>
            </a:extLst>
          </p:cNvPr>
          <p:cNvSpPr>
            <a:spLocks noGrp="1"/>
          </p:cNvSpPr>
          <p:nvPr>
            <p:ph type="ctrTitle"/>
          </p:nvPr>
        </p:nvSpPr>
        <p:spPr>
          <a:xfrm>
            <a:off x="1225665" y="331856"/>
            <a:ext cx="7444510" cy="595896"/>
          </a:xfrm>
        </p:spPr>
        <p:txBody>
          <a:bodyPr/>
          <a:lstStyle/>
          <a:p>
            <a:r>
              <a:rPr lang="en-US" sz="5000" dirty="0"/>
              <a:t>Worldview Workshops Fall 2023</a:t>
            </a:r>
            <a:br>
              <a:rPr lang="en-US" sz="5400" dirty="0"/>
            </a:br>
            <a:endParaRPr lang="en-US" sz="5400" dirty="0"/>
          </a:p>
        </p:txBody>
      </p:sp>
      <p:sp>
        <p:nvSpPr>
          <p:cNvPr id="4" name="Date">
            <a:extLst>
              <a:ext uri="{FF2B5EF4-FFF2-40B4-BE49-F238E27FC236}">
                <a16:creationId xmlns:a16="http://schemas.microsoft.com/office/drawing/2014/main" id="{4EEC893F-2E6E-8648-8011-345CAE3441CC}"/>
              </a:ext>
            </a:extLst>
          </p:cNvPr>
          <p:cNvSpPr>
            <a:spLocks noGrp="1"/>
          </p:cNvSpPr>
          <p:nvPr>
            <p:ph type="dt" sz="half" idx="10"/>
          </p:nvPr>
        </p:nvSpPr>
        <p:spPr>
          <a:xfrm>
            <a:off x="7437120" y="6278879"/>
            <a:ext cx="943787" cy="247265"/>
          </a:xfrm>
        </p:spPr>
        <p:txBody>
          <a:bodyPr/>
          <a:lstStyle/>
          <a:p>
            <a:fld id="{049DC8E1-D369-0F48-9062-BB068AFD07CE}" type="datetime1">
              <a:rPr lang="en-US" smtClean="0"/>
              <a:pPr/>
              <a:t>8/30/2023</a:t>
            </a:fld>
            <a:endParaRPr lang="en-US" dirty="0"/>
          </a:p>
        </p:txBody>
      </p:sp>
      <p:sp>
        <p:nvSpPr>
          <p:cNvPr id="5" name="Slide Number">
            <a:extLst>
              <a:ext uri="{FF2B5EF4-FFF2-40B4-BE49-F238E27FC236}">
                <a16:creationId xmlns:a16="http://schemas.microsoft.com/office/drawing/2014/main" id="{BC6C36F4-D49A-904E-968D-C3A9784ABFE4}"/>
              </a:ext>
            </a:extLst>
          </p:cNvPr>
          <p:cNvSpPr>
            <a:spLocks noGrp="1"/>
          </p:cNvSpPr>
          <p:nvPr>
            <p:ph type="sldNum" sz="quarter" idx="12"/>
          </p:nvPr>
        </p:nvSpPr>
        <p:spPr/>
        <p:txBody>
          <a:bodyPr/>
          <a:lstStyle/>
          <a:p>
            <a:fld id="{8A7A6979-0714-4377-B894-6BE4C2D6E202}" type="slidenum">
              <a:rPr lang="en-US" smtClean="0"/>
              <a:pPr/>
              <a:t>1</a:t>
            </a:fld>
            <a:endParaRPr lang="en-US" dirty="0"/>
          </a:p>
        </p:txBody>
      </p:sp>
      <p:sp>
        <p:nvSpPr>
          <p:cNvPr id="6" name="Rectangle 5"/>
          <p:cNvSpPr/>
          <p:nvPr/>
        </p:nvSpPr>
        <p:spPr>
          <a:xfrm>
            <a:off x="304073" y="1079287"/>
            <a:ext cx="8106587" cy="4848700"/>
          </a:xfrm>
          <a:prstGeom prst="rect">
            <a:avLst/>
          </a:prstGeom>
        </p:spPr>
        <p:txBody>
          <a:bodyPr wrap="square">
            <a:spAutoFit/>
          </a:bodyPr>
          <a:lstStyle/>
          <a:p>
            <a:pPr marL="0" marR="0" algn="just">
              <a:lnSpc>
                <a:spcPct val="107000"/>
              </a:lnSpc>
              <a:spcBef>
                <a:spcPts val="0"/>
              </a:spcBef>
              <a:spcAft>
                <a:spcPts val="800"/>
              </a:spcAft>
            </a:pPr>
            <a:r>
              <a:rPr lang="en-US" sz="1600" kern="100" dirty="0">
                <a:effectLst/>
                <a:ea typeface="Calibri" panose="020F0502020204030204" pitchFamily="34" charset="0"/>
                <a:cs typeface="Times New Roman" panose="02020603050405020304" pitchFamily="18" charset="0"/>
              </a:rPr>
              <a:t>You are invited to sign up for this series of 6 interactive workshops designed to create “aha” moments and deep reflection. Targeting both staff and faculty, the workshops help you explore the complexities of cultural difference through facilitated dialogues and activities. Five workshops will take place on Zoom, and one will be distributed through Brightspace for you to complete on your own time. If you complete the series, you will earn a certificate.  </a:t>
            </a: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600" kern="100" dirty="0">
                <a:effectLst/>
                <a:ea typeface="Calibri" panose="020F0502020204030204" pitchFamily="34" charset="0"/>
                <a:cs typeface="Times New Roman" panose="02020603050405020304" pitchFamily="18" charset="0"/>
              </a:rPr>
              <a:t>October 5, 10:30 am – 12 pm: Cultural Self-Awareness, part 1 (Zoom)</a:t>
            </a: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600" kern="100" dirty="0">
                <a:effectLst/>
                <a:ea typeface="Calibri" panose="020F0502020204030204" pitchFamily="34" charset="0"/>
                <a:cs typeface="Times New Roman" panose="02020603050405020304" pitchFamily="18" charset="0"/>
              </a:rPr>
              <a:t>October 12, 10:30 am – 12 pm: Cultural Self-Awareness, part 2 (Zoom)</a:t>
            </a: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600" kern="100" dirty="0">
                <a:effectLst/>
                <a:ea typeface="Calibri" panose="020F0502020204030204" pitchFamily="34" charset="0"/>
                <a:cs typeface="Times New Roman" panose="02020603050405020304" pitchFamily="18" charset="0"/>
              </a:rPr>
              <a:t>October 19, 10:30 am – 12 pm: Communication, part 1 (Zoom)</a:t>
            </a: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600" kern="100" dirty="0">
                <a:effectLst/>
                <a:ea typeface="Calibri" panose="020F0502020204030204" pitchFamily="34" charset="0"/>
                <a:cs typeface="Times New Roman" panose="02020603050405020304" pitchFamily="18" charset="0"/>
              </a:rPr>
              <a:t>October 26, 10:30 am – 12 pm: Communication, part 2 (Zoom)</a:t>
            </a: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600" kern="100" dirty="0">
                <a:effectLst/>
                <a:ea typeface="Calibri" panose="020F0502020204030204" pitchFamily="34" charset="0"/>
                <a:cs typeface="Times New Roman" panose="02020603050405020304" pitchFamily="18" charset="0"/>
              </a:rPr>
              <a:t>November 2, 10:30 – 12 pm: Empathy (Zoom)</a:t>
            </a: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600" kern="100" dirty="0">
                <a:effectLst/>
                <a:ea typeface="Calibri" panose="020F0502020204030204" pitchFamily="34" charset="0"/>
                <a:cs typeface="Times New Roman" panose="02020603050405020304" pitchFamily="18" charset="0"/>
              </a:rPr>
              <a:t>Week of November 6 – 11: Bridging Differences (Brightspace)</a:t>
            </a:r>
          </a:p>
          <a:p>
            <a:pPr marL="0" marR="0">
              <a:lnSpc>
                <a:spcPct val="107000"/>
              </a:lnSpc>
              <a:spcBef>
                <a:spcPts val="0"/>
              </a:spcBef>
              <a:spcAft>
                <a:spcPts val="800"/>
              </a:spcAft>
            </a:pPr>
            <a:r>
              <a:rPr lang="en-US" sz="1600" kern="100" dirty="0">
                <a:effectLst/>
                <a:ea typeface="Calibri" panose="020F0502020204030204" pitchFamily="34" charset="0"/>
                <a:cs typeface="Times New Roman" panose="02020603050405020304" pitchFamily="18" charset="0"/>
              </a:rPr>
              <a:t>Sign up: </a:t>
            </a:r>
            <a:r>
              <a:rPr lang="en-US" sz="1600" b="1" kern="100" dirty="0">
                <a:effectLst/>
                <a:ea typeface="Calibri" panose="020F0502020204030204" pitchFamily="34" charset="0"/>
                <a:cs typeface="Times New Roman" panose="02020603050405020304" pitchFamily="18" charset="0"/>
              </a:rPr>
              <a:t>Registration opens on 09/06/2023 </a:t>
            </a:r>
            <a:r>
              <a:rPr lang="en-US" sz="1600" u="sng" kern="100" dirty="0">
                <a:solidFill>
                  <a:srgbClr val="0563C1"/>
                </a:solidFill>
                <a:effectLst/>
                <a:ea typeface="Calibri" panose="020F0502020204030204" pitchFamily="34" charset="0"/>
                <a:cs typeface="Times New Roman" panose="02020603050405020304" pitchFamily="18" charset="0"/>
                <a:hlinkClick r:id="rId2"/>
              </a:rPr>
              <a:t>https://www.ippu.purdue.edu/Calendar/events.cfm#</a:t>
            </a:r>
            <a:endParaRPr lang="en-US" sz="1600" kern="100" dirty="0">
              <a:effectLst/>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600" kern="100" dirty="0">
                <a:effectLst/>
                <a:ea typeface="Calibri" panose="020F0502020204030204" pitchFamily="34" charset="0"/>
                <a:cs typeface="Times New Roman" panose="02020603050405020304" pitchFamily="18" charset="0"/>
              </a:rPr>
              <a:t>Questions: Dr. Tatjana Babic Williams, </a:t>
            </a:r>
            <a:r>
              <a:rPr lang="en-US" sz="1600" kern="100" dirty="0">
                <a:effectLst/>
                <a:ea typeface="Calibri" panose="020F0502020204030204" pitchFamily="34" charset="0"/>
                <a:cs typeface="Times New Roman" panose="02020603050405020304" pitchFamily="18" charset="0"/>
                <a:hlinkClick r:id="rId3"/>
              </a:rPr>
              <a:t>tbabic@purdue.edu</a:t>
            </a:r>
            <a:endParaRPr lang="en-US" sz="1600" kern="1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64743580"/>
      </p:ext>
    </p:extLst>
  </p:cSld>
  <p:clrMapOvr>
    <a:masterClrMapping/>
  </p:clrMapOvr>
</p:sld>
</file>

<file path=ppt/theme/theme1.xml><?xml version="1.0" encoding="utf-8"?>
<a:theme xmlns:a="http://schemas.openxmlformats.org/drawingml/2006/main" name="Purdue1">
  <a:themeElements>
    <a:clrScheme name="PurdueColors">
      <a:dk1>
        <a:srgbClr val="000000"/>
      </a:dk1>
      <a:lt1>
        <a:srgbClr val="000000"/>
      </a:lt1>
      <a:dk2>
        <a:srgbClr val="C4BFC0"/>
      </a:dk2>
      <a:lt2>
        <a:srgbClr val="C9B991"/>
      </a:lt2>
      <a:accent1>
        <a:srgbClr val="8E6F3E"/>
      </a:accent1>
      <a:accent2>
        <a:srgbClr val="555960"/>
      </a:accent2>
      <a:accent3>
        <a:srgbClr val="C9B991"/>
      </a:accent3>
      <a:accent4>
        <a:srgbClr val="FFFFFF"/>
      </a:accent4>
      <a:accent5>
        <a:srgbClr val="000000"/>
      </a:accent5>
      <a:accent6>
        <a:srgbClr val="555960"/>
      </a:accent6>
      <a:hlink>
        <a:srgbClr val="000000"/>
      </a:hlink>
      <a:folHlink>
        <a:srgbClr val="555960"/>
      </a:folHlink>
    </a:clrScheme>
    <a:fontScheme name="PurdueBrand">
      <a:majorFont>
        <a:latin typeface="Acumin Pro ExtraCondensed Smbd"/>
        <a:ea typeface=""/>
        <a:cs typeface=""/>
      </a:majorFont>
      <a:minorFont>
        <a:latin typeface="Acumin Pro"/>
        <a:ea typeface=""/>
        <a:cs typeface=""/>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U-Brand_Template_Gold_Theme_Std_Screen_2.pptx" id="{F7276EEC-2F31-5B48-B1BA-C2C9D8976C49}" vid="{8DC0B958-93D8-F842-AD7F-A8A5B719AD7C}"/>
    </a:ext>
  </a:extLst>
</a:theme>
</file>

<file path=docProps/app.xml><?xml version="1.0" encoding="utf-8"?>
<Properties xmlns="http://schemas.openxmlformats.org/officeDocument/2006/extended-properties" xmlns:vt="http://schemas.openxmlformats.org/officeDocument/2006/docPropsVTypes">
  <Template>PU-Brand_Template_Gold_Theme_Std_Screen_2</Template>
  <TotalTime>208</TotalTime>
  <Words>215</Words>
  <Application>Microsoft Office PowerPoint</Application>
  <PresentationFormat>On-screen Show (4:3)</PresentationFormat>
  <Paragraphs>12</Paragraphs>
  <Slides>1</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vt:i4>
      </vt:variant>
    </vt:vector>
  </HeadingPairs>
  <TitlesOfParts>
    <vt:vector size="12" baseType="lpstr">
      <vt:lpstr>Wingdings</vt:lpstr>
      <vt:lpstr>Arial</vt:lpstr>
      <vt:lpstr>Acumin Pro ExtraCondensed Smbd</vt:lpstr>
      <vt:lpstr>Acumin Pro ExtraCondensed</vt:lpstr>
      <vt:lpstr>Acumin Pro</vt:lpstr>
      <vt:lpstr>Acumin Pro SemiCondensed</vt:lpstr>
      <vt:lpstr>Acumin Pro Semibold</vt:lpstr>
      <vt:lpstr>United Sans Cd Md</vt:lpstr>
      <vt:lpstr>United Sans Reg Medium</vt:lpstr>
      <vt:lpstr>Acumin Pro Medium</vt:lpstr>
      <vt:lpstr>Purdue1</vt:lpstr>
      <vt:lpstr>Worldview Workshops Fall 2023 </vt:lpstr>
    </vt:vector>
  </TitlesOfParts>
  <Company>Purdue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Benson, Annette K</dc:creator>
  <cp:lastModifiedBy>Babic Williams, Tatjana</cp:lastModifiedBy>
  <cp:revision>18</cp:revision>
  <dcterms:created xsi:type="dcterms:W3CDTF">2020-03-11T11:24:54Z</dcterms:created>
  <dcterms:modified xsi:type="dcterms:W3CDTF">2023-08-30T21:31:35Z</dcterms:modified>
</cp:coreProperties>
</file>