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8" r:id="rId4"/>
  </p:sldMasterIdLst>
  <p:notesMasterIdLst>
    <p:notesMasterId r:id="rId7"/>
  </p:notesMasterIdLst>
  <p:sldIdLst>
    <p:sldId id="259" r:id="rId5"/>
    <p:sldId id="260" r:id="rId6"/>
  </p:sldIdLst>
  <p:sldSz cx="9144000" cy="6858000" type="screen4x3"/>
  <p:notesSz cx="6858000" cy="9144000"/>
  <p:embeddedFontLst>
    <p:embeddedFont>
      <p:font typeface="Acumin Pro" panose="020B0604020202020204" charset="0"/>
      <p:regular r:id="rId8"/>
      <p:bold r:id="rId9"/>
      <p:italic r:id="rId10"/>
      <p:boldItalic r:id="rId11"/>
    </p:embeddedFont>
    <p:embeddedFont>
      <p:font typeface="Acumin Pro ExtraCondensed" panose="020B0604020202020204" charset="0"/>
      <p:regular r:id="rId12"/>
      <p:bold r:id="rId13"/>
      <p:italic r:id="rId14"/>
      <p:boldItalic r:id="rId15"/>
    </p:embeddedFont>
    <p:embeddedFont>
      <p:font typeface="Acumin Pro ExtraCondensed Smbd" panose="020B0604020202020204" charset="0"/>
      <p:regular r:id="rId16"/>
      <p:bold r:id="rId17"/>
      <p:italic r:id="rId18"/>
      <p:boldItalic r:id="rId19"/>
    </p:embeddedFont>
    <p:embeddedFont>
      <p:font typeface="Acumin Pro Medium" panose="020B0604020202020204" charset="0"/>
      <p:regular r:id="rId20"/>
      <p:italic r:id="rId21"/>
    </p:embeddedFont>
    <p:embeddedFont>
      <p:font typeface="Acumin Pro Semibold" panose="020B0604020202020204" charset="0"/>
      <p:regular r:id="rId22"/>
      <p:bold r:id="rId23"/>
      <p:italic r:id="rId24"/>
      <p:boldItalic r:id="rId25"/>
    </p:embeddedFont>
    <p:embeddedFont>
      <p:font typeface="Acumin Pro SemiCondensed" panose="020B0604020202020204" charset="0"/>
      <p:regular r:id="rId26"/>
      <p:bold r:id="rId27"/>
      <p:italic r:id="rId28"/>
      <p:boldItalic r:id="rId29"/>
    </p:embeddedFont>
    <p:embeddedFont>
      <p:font typeface="Calibri" panose="020F0502020204030204" pitchFamily="34" charset="0"/>
      <p:regular r:id="rId30"/>
      <p:bold r:id="rId31"/>
      <p:italic r:id="rId32"/>
      <p:boldItalic r:id="rId33"/>
    </p:embeddedFont>
    <p:embeddedFont>
      <p:font typeface="United Sans Cd Md" charset="0"/>
      <p:regular r:id="rId34"/>
    </p:embeddedFont>
    <p:embeddedFont>
      <p:font typeface="United Sans Rg Md" charset="0"/>
      <p:regular r:id="rId3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6419"/>
  </p:normalViewPr>
  <p:slideViewPr>
    <p:cSldViewPr snapToGrid="0" snapToObjects="1">
      <p:cViewPr varScale="1">
        <p:scale>
          <a:sx n="107" d="100"/>
          <a:sy n="107" d="100"/>
        </p:scale>
        <p:origin x="1632" y="10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6.fntdata"/><Relationship Id="rId18" Type="http://schemas.openxmlformats.org/officeDocument/2006/relationships/font" Target="fonts/font11.fntdata"/><Relationship Id="rId26" Type="http://schemas.openxmlformats.org/officeDocument/2006/relationships/font" Target="fonts/font19.fntdata"/><Relationship Id="rId39" Type="http://schemas.openxmlformats.org/officeDocument/2006/relationships/tableStyles" Target="tableStyles.xml"/><Relationship Id="rId21" Type="http://schemas.openxmlformats.org/officeDocument/2006/relationships/font" Target="fonts/font14.fntdata"/><Relationship Id="rId34" Type="http://schemas.openxmlformats.org/officeDocument/2006/relationships/font" Target="fonts/font27.fntdata"/><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font" Target="fonts/font10.fntdata"/><Relationship Id="rId25" Type="http://schemas.openxmlformats.org/officeDocument/2006/relationships/font" Target="fonts/font18.fntdata"/><Relationship Id="rId33" Type="http://schemas.openxmlformats.org/officeDocument/2006/relationships/font" Target="fonts/font26.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font" Target="fonts/font9.fntdata"/><Relationship Id="rId20" Type="http://schemas.openxmlformats.org/officeDocument/2006/relationships/font" Target="fonts/font13.fntdata"/><Relationship Id="rId29" Type="http://schemas.openxmlformats.org/officeDocument/2006/relationships/font" Target="fonts/font2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4.fntdata"/><Relationship Id="rId24" Type="http://schemas.openxmlformats.org/officeDocument/2006/relationships/font" Target="fonts/font17.fntdata"/><Relationship Id="rId32" Type="http://schemas.openxmlformats.org/officeDocument/2006/relationships/font" Target="fonts/font25.fntdata"/><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font" Target="fonts/font8.fntdata"/><Relationship Id="rId23" Type="http://schemas.openxmlformats.org/officeDocument/2006/relationships/font" Target="fonts/font16.fntdata"/><Relationship Id="rId28" Type="http://schemas.openxmlformats.org/officeDocument/2006/relationships/font" Target="fonts/font21.fntdata"/><Relationship Id="rId36" Type="http://schemas.openxmlformats.org/officeDocument/2006/relationships/presProps" Target="presProps.xml"/><Relationship Id="rId10" Type="http://schemas.openxmlformats.org/officeDocument/2006/relationships/font" Target="fonts/font3.fntdata"/><Relationship Id="rId19" Type="http://schemas.openxmlformats.org/officeDocument/2006/relationships/font" Target="fonts/font12.fntdata"/><Relationship Id="rId31" Type="http://schemas.openxmlformats.org/officeDocument/2006/relationships/font" Target="fonts/font24.fntdata"/><Relationship Id="rId4" Type="http://schemas.openxmlformats.org/officeDocument/2006/relationships/slideMaster" Target="slideMasters/slideMaster1.xml"/><Relationship Id="rId9" Type="http://schemas.openxmlformats.org/officeDocument/2006/relationships/font" Target="fonts/font2.fntdata"/><Relationship Id="rId14" Type="http://schemas.openxmlformats.org/officeDocument/2006/relationships/font" Target="fonts/font7.fntdata"/><Relationship Id="rId22" Type="http://schemas.openxmlformats.org/officeDocument/2006/relationships/font" Target="fonts/font15.fntdata"/><Relationship Id="rId27" Type="http://schemas.openxmlformats.org/officeDocument/2006/relationships/font" Target="fonts/font20.fntdata"/><Relationship Id="rId30" Type="http://schemas.openxmlformats.org/officeDocument/2006/relationships/font" Target="fonts/font23.fntdata"/><Relationship Id="rId35" Type="http://schemas.openxmlformats.org/officeDocument/2006/relationships/font" Target="fonts/font28.fntdata"/><Relationship Id="rId8" Type="http://schemas.openxmlformats.org/officeDocument/2006/relationships/font" Target="fonts/font1.fntdata"/><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A55EAA-D64B-A54D-9AD6-840407C79D5E}" type="datetimeFigureOut">
              <a:rPr lang="en-US" smtClean="0"/>
              <a:t>11/2/2021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8F3A2B-14A6-8F47-B753-A658CA12576A}" type="slidenum">
              <a:rPr lang="en-US" smtClean="0"/>
              <a:t>‹#›</a:t>
            </a:fld>
            <a:endParaRPr lang="en-US"/>
          </a:p>
        </p:txBody>
      </p:sp>
    </p:spTree>
    <p:extLst>
      <p:ext uri="{BB962C8B-B14F-4D97-AF65-F5344CB8AC3E}">
        <p14:creationId xmlns:p14="http://schemas.microsoft.com/office/powerpoint/2010/main" val="1617900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source Page - PPT Accessibility">
    <p:bg>
      <p:bgPr>
        <a:solidFill>
          <a:schemeClr val="accent4"/>
        </a:solidFill>
        <a:effectLst/>
      </p:bgPr>
    </p:bg>
    <p:spTree>
      <p:nvGrpSpPr>
        <p:cNvPr id="1" name=""/>
        <p:cNvGrpSpPr/>
        <p:nvPr/>
      </p:nvGrpSpPr>
      <p:grpSpPr>
        <a:xfrm>
          <a:off x="0" y="0"/>
          <a:ext cx="0" cy="0"/>
          <a:chOff x="0" y="0"/>
          <a:chExt cx="0" cy="0"/>
        </a:xfrm>
      </p:grpSpPr>
      <p:sp>
        <p:nvSpPr>
          <p:cNvPr id="3" name="PPT Accessibility"/>
          <p:cNvSpPr>
            <a:spLocks noGrp="1"/>
          </p:cNvSpPr>
          <p:nvPr>
            <p:ph type="subTitle" idx="1" hasCustomPrompt="1"/>
          </p:nvPr>
        </p:nvSpPr>
        <p:spPr>
          <a:xfrm>
            <a:off x="1562100" y="1597306"/>
            <a:ext cx="5993395" cy="1938992"/>
          </a:xfrm>
          <a:noFill/>
        </p:spPr>
        <p:txBody>
          <a:bodyPr wrap="square" lIns="0" tIns="0" rIns="0" bIns="0" anchor="t" anchorCtr="0">
            <a:spAutoFit/>
          </a:bodyPr>
          <a:lstStyle>
            <a:lvl1pPr marL="0" indent="0" algn="l">
              <a:buNone/>
              <a:defRPr lang="en-US" b="0" smtClean="0">
                <a:solidFill>
                  <a:schemeClr val="bg1"/>
                </a:solidFill>
                <a:effectLst/>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effectLst/>
                <a:latin typeface="Acumin Pro" panose="020B0504020202020204" pitchFamily="34" charset="77"/>
              </a:rPr>
              <a:t>Support the Purdue University brand in your presentations by using a brand-friendly template. This template uses an accessible master layout. Please note that some changes  to the PowerPoint template could impact accessibility by those with disabilities. Follow the instructions provided by Microsoft Office to ensure that your PowerPoint presentations are accessible to all users:</a:t>
            </a:r>
          </a:p>
        </p:txBody>
      </p:sp>
      <p:sp>
        <p:nvSpPr>
          <p:cNvPr id="10" name="PPT Accessibility URL" descr="PPT Accessibility URL">
            <a:extLst>
              <a:ext uri="{FF2B5EF4-FFF2-40B4-BE49-F238E27FC236}">
                <a16:creationId xmlns:a16="http://schemas.microsoft.com/office/drawing/2014/main" id="{E7B0FF2D-DA7C-7D4D-A32C-27DF18CCFBFD}"/>
              </a:ext>
            </a:extLst>
          </p:cNvPr>
          <p:cNvSpPr>
            <a:spLocks noGrp="1"/>
          </p:cNvSpPr>
          <p:nvPr>
            <p:ph type="body" sz="quarter" idx="14" hasCustomPrompt="1"/>
          </p:nvPr>
        </p:nvSpPr>
        <p:spPr>
          <a:xfrm>
            <a:off x="1562100" y="3813008"/>
            <a:ext cx="5670506" cy="998768"/>
          </a:xfrm>
        </p:spPr>
        <p:txBody>
          <a:bodyPr lIns="0" tIns="0" rIns="0" bIns="0">
            <a:norm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r>
              <a:rPr lang="en-US" dirty="0">
                <a:solidFill>
                  <a:schemeClr val="accent1"/>
                </a:solidFill>
                <a:effectLst/>
                <a:latin typeface="Acumin Pro" panose="020B0504020202020204" pitchFamily="34" charset="77"/>
              </a:rPr>
              <a:t>https://</a:t>
            </a:r>
            <a:r>
              <a:rPr lang="en-US" dirty="0" err="1">
                <a:solidFill>
                  <a:schemeClr val="accent1"/>
                </a:solidFill>
                <a:effectLst/>
                <a:latin typeface="Acumin Pro" panose="020B0504020202020204" pitchFamily="34" charset="77"/>
              </a:rPr>
              <a:t>support.office.com</a:t>
            </a:r>
            <a:r>
              <a:rPr lang="en-US" dirty="0">
                <a:solidFill>
                  <a:schemeClr val="accent1"/>
                </a:solidFill>
                <a:effectLst/>
                <a:latin typeface="Acumin Pro" panose="020B0504020202020204" pitchFamily="34" charset="77"/>
              </a:rPr>
              <a:t>/</a:t>
            </a:r>
            <a:r>
              <a:rPr lang="en-US" dirty="0" err="1">
                <a:solidFill>
                  <a:schemeClr val="accent1"/>
                </a:solidFill>
                <a:effectLst/>
                <a:latin typeface="Acumin Pro" panose="020B0504020202020204" pitchFamily="34" charset="77"/>
              </a:rPr>
              <a:t>en</a:t>
            </a:r>
            <a:r>
              <a:rPr lang="en-US" dirty="0">
                <a:solidFill>
                  <a:schemeClr val="accent1"/>
                </a:solidFill>
                <a:effectLst/>
                <a:latin typeface="Acumin Pro" panose="020B0504020202020204" pitchFamily="34" charset="77"/>
              </a:rPr>
              <a:t>-us/article/Make-your-PowerPoint-presentations-accessible-6f7772b2-2f33-4bd2-8ca7-dae3b2b3ef25</a:t>
            </a:r>
            <a:endParaRPr lang="en-US" dirty="0">
              <a:solidFill>
                <a:schemeClr val="accent1"/>
              </a:solidFill>
            </a:endParaRPr>
          </a:p>
        </p:txBody>
      </p:sp>
      <p:pic>
        <p:nvPicPr>
          <p:cNvPr id="12" name="Purdue Logo" descr="Purdue Logo">
            <a:extLst>
              <a:ext uri="{FF2B5EF4-FFF2-40B4-BE49-F238E27FC236}">
                <a16:creationId xmlns:a16="http://schemas.microsoft.com/office/drawing/2014/main" id="{B21C3C35-DE04-B844-B5FE-2DE32EB44EA9}"/>
              </a:ext>
            </a:extLst>
          </p:cNvPr>
          <p:cNvPicPr>
            <a:picLocks noChangeAspect="1"/>
          </p:cNvPicPr>
          <p:nvPr/>
        </p:nvPicPr>
        <p:blipFill>
          <a:blip r:embed="rId2"/>
          <a:stretch>
            <a:fillRect/>
          </a:stretch>
        </p:blipFill>
        <p:spPr>
          <a:xfrm>
            <a:off x="853384" y="6087255"/>
            <a:ext cx="1916505" cy="341599"/>
          </a:xfrm>
          <a:prstGeom prst="rect">
            <a:avLst/>
          </a:prstGeom>
        </p:spPr>
      </p:pic>
      <p:sp>
        <p:nvSpPr>
          <p:cNvPr id="7" name="Date"/>
          <p:cNvSpPr>
            <a:spLocks noGrp="1"/>
          </p:cNvSpPr>
          <p:nvPr>
            <p:ph type="dt" sz="half" idx="10"/>
          </p:nvPr>
        </p:nvSpPr>
        <p:spPr>
          <a:xfrm>
            <a:off x="6936379" y="6220740"/>
            <a:ext cx="766418" cy="323968"/>
          </a:xfrm>
        </p:spPr>
        <p:txBody>
          <a:bodyPr/>
          <a:lstStyle>
            <a:lvl1pPr>
              <a:defRPr>
                <a:solidFill>
                  <a:schemeClr val="bg1">
                    <a:alpha val="70000"/>
                  </a:schemeClr>
                </a:solidFill>
              </a:defRPr>
            </a:lvl1pPr>
          </a:lstStyle>
          <a:p>
            <a:fld id="{D47A9A36-4EB0-BF46-AE48-7CDA251B954B}" type="datetime1">
              <a:rPr lang="en-US" smtClean="0"/>
              <a:t>11/2/2021</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30699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4032" userDrawn="1">
          <p15:clr>
            <a:srgbClr val="FBAE40"/>
          </p15:clr>
        </p15:guide>
        <p15:guide id="4" pos="4464">
          <p15:clr>
            <a:srgbClr val="FBAE40"/>
          </p15:clr>
        </p15:guide>
        <p15:guide id="5" pos="5136">
          <p15:clr>
            <a:srgbClr val="FBAE40"/>
          </p15:clr>
        </p15:guide>
        <p15:guide id="6" orient="horz" pos="4080">
          <p15:clr>
            <a:srgbClr val="FBAE40"/>
          </p15:clr>
        </p15:guide>
        <p15:guide id="7" pos="98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4"/>
        </a:solidFill>
        <a:effectLst/>
      </p:bgPr>
    </p:bg>
    <p:spTree>
      <p:nvGrpSpPr>
        <p:cNvPr id="1" name=""/>
        <p:cNvGrpSpPr/>
        <p:nvPr/>
      </p:nvGrpSpPr>
      <p:grpSpPr>
        <a:xfrm>
          <a:off x="0" y="0"/>
          <a:ext cx="0" cy="0"/>
          <a:chOff x="0" y="0"/>
          <a:chExt cx="0" cy="0"/>
        </a:xfrm>
      </p:grpSpPr>
      <p:sp>
        <p:nvSpPr>
          <p:cNvPr id="20" name="Black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585703" y="1501741"/>
            <a:ext cx="5933959" cy="1685077"/>
          </a:xfrm>
          <a:prstGeom prst="rect">
            <a:avLst/>
          </a:prstGeom>
          <a:noFill/>
          <a:ln w="38100">
            <a:noFill/>
          </a:ln>
        </p:spPr>
        <p:txBody>
          <a:bodyPr wrap="square" lIns="0" tIns="0" rIns="0" bIns="0" anchor="t" anchorCtr="0">
            <a:spAutoFit/>
          </a:bodyPr>
          <a:lstStyle>
            <a:lvl1pPr algn="l">
              <a:defRPr sz="6000" b="1" i="1" spc="0">
                <a:solidFill>
                  <a:schemeClr val="tx2"/>
                </a:solidFill>
                <a:latin typeface="Acumin Pro ExtraCondensed" panose="020B0508020202020204" pitchFamily="34" charset="77"/>
              </a:defRPr>
            </a:lvl1pPr>
          </a:lstStyle>
          <a:p>
            <a:r>
              <a:rPr lang="en-US" dirty="0"/>
              <a:t>Title Slide </a:t>
            </a:r>
            <a:r>
              <a:rPr lang="en-US" dirty="0" err="1"/>
              <a:t>Acumin</a:t>
            </a:r>
            <a:r>
              <a:rPr lang="en-US" dirty="0"/>
              <a:t> Pro Extra Cond Bold Italic 60</a:t>
            </a:r>
          </a:p>
        </p:txBody>
      </p:sp>
      <p:sp>
        <p:nvSpPr>
          <p:cNvPr id="3" name="Subtitle"/>
          <p:cNvSpPr>
            <a:spLocks noGrp="1"/>
          </p:cNvSpPr>
          <p:nvPr>
            <p:ph type="subTitle" idx="1" hasCustomPrompt="1"/>
          </p:nvPr>
        </p:nvSpPr>
        <p:spPr>
          <a:xfrm>
            <a:off x="1585703" y="3937833"/>
            <a:ext cx="5322202" cy="336015"/>
          </a:xfrm>
          <a:noFill/>
        </p:spPr>
        <p:txBody>
          <a:bodyPr wrap="square" lIns="0" tIns="0" rIns="0" bIns="0" anchor="t" anchorCtr="0">
            <a:spAutoFit/>
          </a:bodyPr>
          <a:lstStyle>
            <a:lvl1pPr marL="0" indent="0" algn="l">
              <a:buNone/>
              <a:defRPr sz="2200" b="1" i="0">
                <a:solidFill>
                  <a:schemeClr val="accent4"/>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a:t>
            </a:r>
            <a:r>
              <a:rPr lang="en-US" dirty="0" err="1"/>
              <a:t>Acumin</a:t>
            </a:r>
            <a:r>
              <a:rPr lang="en-US" dirty="0"/>
              <a:t> Pro Semi Cond Bold 22 </a:t>
            </a:r>
            <a:r>
              <a:rPr lang="en-US" dirty="0" err="1"/>
              <a:t>pt</a:t>
            </a:r>
            <a:endParaRPr lang="en-US" dirty="0"/>
          </a:p>
        </p:txBody>
      </p:sp>
      <p:sp>
        <p:nvSpPr>
          <p:cNvPr id="7" name="Date"/>
          <p:cNvSpPr>
            <a:spLocks noGrp="1"/>
          </p:cNvSpPr>
          <p:nvPr>
            <p:ph type="dt" sz="half" idx="10"/>
          </p:nvPr>
        </p:nvSpPr>
        <p:spPr>
          <a:xfrm>
            <a:off x="6831874" y="6226694"/>
            <a:ext cx="870923" cy="323968"/>
          </a:xfrm>
        </p:spPr>
        <p:txBody>
          <a:bodyPr/>
          <a:lstStyle>
            <a:lvl1pPr>
              <a:defRPr>
                <a:solidFill>
                  <a:schemeClr val="accent4">
                    <a:alpha val="70000"/>
                  </a:schemeClr>
                </a:solidFill>
              </a:defRPr>
            </a:lvl1pPr>
          </a:lstStyle>
          <a:p>
            <a:fld id="{049DC8E1-D369-0F48-9062-BB068AFD07CE}" type="datetime1">
              <a:rPr lang="en-US" smtClean="0"/>
              <a:pPr/>
              <a:t>11/2/2021</a:t>
            </a:fld>
            <a:endParaRPr lang="en-US" dirty="0"/>
          </a:p>
        </p:txBody>
      </p:sp>
      <p:sp>
        <p:nvSpPr>
          <p:cNvPr id="9" name="Slide Number"/>
          <p:cNvSpPr>
            <a:spLocks noGrp="1"/>
          </p:cNvSpPr>
          <p:nvPr>
            <p:ph type="sldNum" sz="quarter" idx="12"/>
          </p:nvPr>
        </p:nvSpPr>
        <p:spPr/>
        <p:txBody>
          <a:bodyPr/>
          <a:lstStyle>
            <a:lvl1pPr>
              <a:defRPr>
                <a:solidFill>
                  <a:schemeClr val="accent4"/>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0"/>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100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sp>
        <p:nvSpPr>
          <p:cNvPr id="20" name="Black Bar">
            <a:extLst>
              <a:ext uri="{FF2B5EF4-FFF2-40B4-BE49-F238E27FC236}">
                <a16:creationId xmlns:a16="http://schemas.microsoft.com/office/drawing/2014/main" id="{EACB2F0C-1C3D-CD48-AD13-7B5AD683F7C7}"/>
              </a:ext>
            </a:extLst>
          </p:cNvPr>
          <p:cNvSpPr/>
          <p:nvPr/>
        </p:nvSpPr>
        <p:spPr>
          <a:xfrm>
            <a:off x="862313" y="-1"/>
            <a:ext cx="7425159" cy="90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28502" y="437030"/>
            <a:ext cx="6925732"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128501" y="1345166"/>
            <a:ext cx="6925731"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562100" y="1917388"/>
            <a:ext cx="55245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sp>
        <p:nvSpPr>
          <p:cNvPr id="7" name="Date"/>
          <p:cNvSpPr>
            <a:spLocks noGrp="1"/>
          </p:cNvSpPr>
          <p:nvPr>
            <p:ph type="dt" sz="half" idx="10"/>
          </p:nvPr>
        </p:nvSpPr>
        <p:spPr>
          <a:xfrm>
            <a:off x="6884126" y="6220740"/>
            <a:ext cx="818671" cy="323968"/>
          </a:xfrm>
        </p:spPr>
        <p:txBody>
          <a:bodyPr/>
          <a:lstStyle>
            <a:lvl1pPr>
              <a:defRPr>
                <a:solidFill>
                  <a:schemeClr val="bg1">
                    <a:alpha val="70000"/>
                  </a:schemeClr>
                </a:solidFill>
              </a:defRPr>
            </a:lvl1pPr>
          </a:lstStyle>
          <a:p>
            <a:fld id="{93C70D44-4D52-E745-B943-20C0DA58653C}" type="datetime1">
              <a:rPr lang="en-US" smtClean="0"/>
              <a:pPr/>
              <a:t>11/2/2021</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98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sp>
        <p:nvSpPr>
          <p:cNvPr id="20" name="Black Bar">
            <a:extLst>
              <a:ext uri="{FF2B5EF4-FFF2-40B4-BE49-F238E27FC236}">
                <a16:creationId xmlns:a16="http://schemas.microsoft.com/office/drawing/2014/main" id="{EACB2F0C-1C3D-CD48-AD13-7B5AD683F7C7}"/>
              </a:ext>
            </a:extLst>
          </p:cNvPr>
          <p:cNvSpPr/>
          <p:nvPr/>
        </p:nvSpPr>
        <p:spPr>
          <a:xfrm>
            <a:off x="862313" y="-1"/>
            <a:ext cx="7425159" cy="90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28502" y="437030"/>
            <a:ext cx="6925732"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128501" y="1345166"/>
            <a:ext cx="6925728" cy="338554"/>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128501" y="1917388"/>
            <a:ext cx="3443499"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4765675" y="1920875"/>
            <a:ext cx="3965575" cy="2982913"/>
          </a:xfrm>
          <a:solidFill>
            <a:schemeClr val="accent4"/>
          </a:solidFill>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dirty="0"/>
              <a:t>Insert picture or chart here</a:t>
            </a:r>
          </a:p>
        </p:txBody>
      </p:sp>
      <p:sp>
        <p:nvSpPr>
          <p:cNvPr id="7" name="Date"/>
          <p:cNvSpPr>
            <a:spLocks noGrp="1"/>
          </p:cNvSpPr>
          <p:nvPr>
            <p:ph type="dt" sz="half" idx="10"/>
          </p:nvPr>
        </p:nvSpPr>
        <p:spPr>
          <a:xfrm>
            <a:off x="6936377" y="6220740"/>
            <a:ext cx="766420" cy="323968"/>
          </a:xfrm>
        </p:spPr>
        <p:txBody>
          <a:bodyPr/>
          <a:lstStyle>
            <a:lvl1pPr>
              <a:defRPr>
                <a:solidFill>
                  <a:schemeClr val="bg1">
                    <a:alpha val="70000"/>
                  </a:schemeClr>
                </a:solidFill>
              </a:defRPr>
            </a:lvl1pPr>
          </a:lstStyle>
          <a:p>
            <a:fld id="{4127BF28-8E52-EB4D-8A7B-6C7DC4946F53}" type="datetime1">
              <a:rPr lang="en-US" smtClean="0"/>
              <a:t>11/2/2021</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4032" userDrawn="1">
          <p15:clr>
            <a:srgbClr val="FBAE40"/>
          </p15:clr>
        </p15:guide>
        <p15:guide id="4" pos="4464">
          <p15:clr>
            <a:srgbClr val="FBAE40"/>
          </p15:clr>
        </p15:guide>
        <p15:guide id="5" pos="5136">
          <p15:clr>
            <a:srgbClr val="FBAE40"/>
          </p15:clr>
        </p15:guide>
        <p15:guide id="6" orient="horz" pos="40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Picture Description">
            <a:extLst>
              <a:ext uri="{FF2B5EF4-FFF2-40B4-BE49-F238E27FC236}">
                <a16:creationId xmlns:a16="http://schemas.microsoft.com/office/drawing/2014/main" id="{B6A7C9B5-3617-0144-A4ED-16186741E8C3}"/>
              </a:ext>
            </a:extLst>
          </p:cNvPr>
          <p:cNvSpPr>
            <a:spLocks noGrp="1"/>
          </p:cNvSpPr>
          <p:nvPr>
            <p:ph type="pic" sz="quarter" idx="13"/>
          </p:nvPr>
        </p:nvSpPr>
        <p:spPr>
          <a:xfrm>
            <a:off x="0" y="11798"/>
            <a:ext cx="9144000" cy="6858000"/>
          </a:xfr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endParaRPr lang="en-US" dirty="0"/>
          </a:p>
        </p:txBody>
      </p:sp>
      <p:sp>
        <p:nvSpPr>
          <p:cNvPr id="3" name="Photo caption"/>
          <p:cNvSpPr>
            <a:spLocks noGrp="1"/>
          </p:cNvSpPr>
          <p:nvPr>
            <p:ph type="subTitle" idx="1" hasCustomPrompt="1"/>
          </p:nvPr>
        </p:nvSpPr>
        <p:spPr>
          <a:xfrm>
            <a:off x="5475877" y="219205"/>
            <a:ext cx="2680565" cy="1384995"/>
          </a:xfrm>
          <a:noFill/>
        </p:spPr>
        <p:txBody>
          <a:bodyPr wrap="square" lIns="0" tIns="0" rIns="0" bIns="0" anchor="t" anchorCtr="0">
            <a:spAutoFit/>
          </a:bodyPr>
          <a:lstStyle>
            <a:lvl1pPr marL="0" indent="0" algn="l">
              <a:buNone/>
              <a:defRPr sz="1800" b="1" i="0">
                <a:solidFill>
                  <a:schemeClr val="bg1"/>
                </a:solidFill>
                <a:latin typeface="Acumin Pro" panose="020B0504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Brief photo caption. Place in top left or right corner. </a:t>
            </a:r>
            <a:r>
              <a:rPr lang="en-US" dirty="0" err="1"/>
              <a:t>Acumin</a:t>
            </a:r>
            <a:r>
              <a:rPr lang="en-US" dirty="0"/>
              <a:t> Pro Bold 18 pt. Make text black or white for legibility.</a:t>
            </a:r>
          </a:p>
        </p:txBody>
      </p:sp>
      <p:sp>
        <p:nvSpPr>
          <p:cNvPr id="7" name="Date"/>
          <p:cNvSpPr>
            <a:spLocks noGrp="1"/>
          </p:cNvSpPr>
          <p:nvPr>
            <p:ph type="dt" sz="half" idx="10"/>
          </p:nvPr>
        </p:nvSpPr>
        <p:spPr>
          <a:xfrm>
            <a:off x="6936384" y="6220740"/>
            <a:ext cx="766414" cy="323968"/>
          </a:xfrm>
        </p:spPr>
        <p:txBody>
          <a:bodyPr/>
          <a:lstStyle>
            <a:lvl1pPr>
              <a:defRPr>
                <a:solidFill>
                  <a:schemeClr val="bg1">
                    <a:alpha val="70000"/>
                  </a:schemeClr>
                </a:solidFill>
              </a:defRPr>
            </a:lvl1pPr>
          </a:lstStyle>
          <a:p>
            <a:fld id="{D47A9A36-4EB0-BF46-AE48-7CDA251B954B}" type="datetime1">
              <a:rPr lang="en-US" smtClean="0"/>
              <a:t>11/2/2021</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4"/>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0" y="0"/>
            <a:ext cx="9143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eading"/>
          <p:cNvSpPr>
            <a:spLocks noGrp="1"/>
          </p:cNvSpPr>
          <p:nvPr>
            <p:ph type="ctrTitle" hasCustomPrompt="1"/>
          </p:nvPr>
        </p:nvSpPr>
        <p:spPr bwMode="blackWhite">
          <a:xfrm>
            <a:off x="2170159" y="1466566"/>
            <a:ext cx="4814498"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United Sans Rg Md" pitchFamily="50" charset="0"/>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1986208" y="2744421"/>
            <a:ext cx="5179092"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head"/>
          <p:cNvSpPr>
            <a:spLocks noGrp="1"/>
          </p:cNvSpPr>
          <p:nvPr>
            <p:ph type="subTitle" idx="1" hasCustomPrompt="1"/>
          </p:nvPr>
        </p:nvSpPr>
        <p:spPr>
          <a:xfrm>
            <a:off x="1986207" y="2706475"/>
            <a:ext cx="5171597" cy="553998"/>
          </a:xfr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156451" y="3540352"/>
            <a:ext cx="5008850"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dirty="0"/>
              <a:t>Fact or highlight. </a:t>
            </a:r>
            <a:r>
              <a:rPr lang="en-US" dirty="0" err="1"/>
              <a:t>Acumin</a:t>
            </a:r>
            <a:r>
              <a:rPr lang="en-US" dirty="0"/>
              <a:t> Pro Medium 24 pt. Keep it short with bite-size chunks of information.</a:t>
            </a:r>
          </a:p>
        </p:txBody>
      </p:sp>
      <p:sp>
        <p:nvSpPr>
          <p:cNvPr id="7" name="Date"/>
          <p:cNvSpPr>
            <a:spLocks noGrp="1"/>
          </p:cNvSpPr>
          <p:nvPr>
            <p:ph type="dt" sz="half" idx="10"/>
          </p:nvPr>
        </p:nvSpPr>
        <p:spPr>
          <a:xfrm>
            <a:off x="6884126" y="6220740"/>
            <a:ext cx="818671" cy="323968"/>
          </a:xfrm>
        </p:spPr>
        <p:txBody>
          <a:bodyPr/>
          <a:lstStyle>
            <a:lvl1pPr>
              <a:defRPr>
                <a:solidFill>
                  <a:schemeClr val="bg1">
                    <a:alpha val="70000"/>
                  </a:schemeClr>
                </a:solidFill>
              </a:defRPr>
            </a:lvl1pPr>
          </a:lstStyle>
          <a:p>
            <a:fld id="{FAD1387E-80EC-0440-B45B-53847462FAF4}" type="datetime1">
              <a:rPr lang="en-US" smtClean="0"/>
              <a:t>11/2/2021</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4"/>
        </a:solidFill>
        <a:effectLst/>
      </p:bgPr>
    </p:bg>
    <p:spTree>
      <p:nvGrpSpPr>
        <p:cNvPr id="1" name=""/>
        <p:cNvGrpSpPr/>
        <p:nvPr/>
      </p:nvGrpSpPr>
      <p:grpSpPr>
        <a:xfrm>
          <a:off x="0" y="0"/>
          <a:ext cx="0" cy="0"/>
          <a:chOff x="0" y="0"/>
          <a:chExt cx="0" cy="0"/>
        </a:xfrm>
      </p:grpSpPr>
      <p:sp>
        <p:nvSpPr>
          <p:cNvPr id="20" name="Black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eading"/>
          <p:cNvSpPr>
            <a:spLocks noGrp="1"/>
          </p:cNvSpPr>
          <p:nvPr>
            <p:ph type="ctrTitle" hasCustomPrompt="1"/>
          </p:nvPr>
        </p:nvSpPr>
        <p:spPr bwMode="blackWhite">
          <a:xfrm>
            <a:off x="1585703" y="1521334"/>
            <a:ext cx="5500897" cy="854080"/>
          </a:xfrm>
          <a:prstGeom prst="rect">
            <a:avLst/>
          </a:prstGeom>
          <a:noFill/>
          <a:ln w="38100">
            <a:noFill/>
          </a:ln>
        </p:spPr>
        <p:txBody>
          <a:bodyPr wrap="square" lIns="0" tIns="0" rIns="0" bIns="0" anchor="t" anchorCtr="0">
            <a:spAutoFit/>
          </a:bodyPr>
          <a:lstStyle>
            <a:lvl1pPr algn="l">
              <a:defRPr sz="6000" b="1" i="1" spc="0">
                <a:solidFill>
                  <a:schemeClr val="tx2"/>
                </a:solidFill>
                <a:latin typeface="Acumin Pro ExtraCondensed" panose="020B0508020202020204" pitchFamily="34" charset="77"/>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585702" y="2548210"/>
            <a:ext cx="5500891"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accent4"/>
                </a:solidFill>
                <a:latin typeface="Acumin Pro" panose="020B0504020202020204" pitchFamily="34" charset="77"/>
              </a:defRPr>
            </a:lvl1pPr>
          </a:lstStyle>
          <a:p>
            <a:pPr lvl="0"/>
            <a:r>
              <a:rPr lang="en-US" dirty="0"/>
              <a:t>Conclusion, call to action or contact information. </a:t>
            </a:r>
            <a:r>
              <a:rPr lang="en-US" dirty="0" err="1"/>
              <a:t>Acumin</a:t>
            </a:r>
            <a:r>
              <a:rPr lang="en-US" dirty="0"/>
              <a:t> Pro Reg 18 pt. Keep it short with bite-size chunks of information.</a:t>
            </a:r>
          </a:p>
        </p:txBody>
      </p:sp>
      <p:sp>
        <p:nvSpPr>
          <p:cNvPr id="7" name="Date"/>
          <p:cNvSpPr>
            <a:spLocks noGrp="1"/>
          </p:cNvSpPr>
          <p:nvPr>
            <p:ph type="dt" sz="half" idx="10"/>
          </p:nvPr>
        </p:nvSpPr>
        <p:spPr>
          <a:xfrm>
            <a:off x="6831874" y="6226694"/>
            <a:ext cx="870923" cy="323968"/>
          </a:xfrm>
        </p:spPr>
        <p:txBody>
          <a:bodyPr/>
          <a:lstStyle>
            <a:lvl1pPr>
              <a:defRPr>
                <a:solidFill>
                  <a:schemeClr val="accent4">
                    <a:alpha val="70000"/>
                  </a:schemeClr>
                </a:solidFill>
              </a:defRPr>
            </a:lvl1pPr>
          </a:lstStyle>
          <a:p>
            <a:fld id="{69E19CAC-2325-1047-B0FD-9C1EACA0A0AE}" type="datetime1">
              <a:rPr lang="en-US" smtClean="0"/>
              <a:pPr/>
              <a:t>11/2/2021</a:t>
            </a:fld>
            <a:endParaRPr lang="en-US" dirty="0"/>
          </a:p>
        </p:txBody>
      </p:sp>
      <p:sp>
        <p:nvSpPr>
          <p:cNvPr id="9" name="Slide Number"/>
          <p:cNvSpPr>
            <a:spLocks noGrp="1"/>
          </p:cNvSpPr>
          <p:nvPr>
            <p:ph type="sldNum" sz="quarter" idx="12"/>
          </p:nvPr>
        </p:nvSpPr>
        <p:spPr/>
        <p:txBody>
          <a:bodyPr/>
          <a:lstStyle>
            <a:lvl1pPr>
              <a:defRPr>
                <a:solidFill>
                  <a:schemeClr val="accent4"/>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0"/>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98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31874" y="6227670"/>
            <a:ext cx="870923" cy="323968"/>
          </a:xfrm>
          <a:prstGeom prst="rect">
            <a:avLst/>
          </a:prstGeom>
        </p:spPr>
        <p:txBody>
          <a:bodyPr vert="horz" lIns="91440" tIns="45720" rIns="91440" bIns="45720" rtlCol="0" anchor="ctr"/>
          <a:lstStyle>
            <a:lvl1pPr algn="r">
              <a:defRPr sz="1000" b="0" i="0">
                <a:solidFill>
                  <a:schemeClr val="tx1">
                    <a:alpha val="70000"/>
                  </a:schemeClr>
                </a:solidFill>
                <a:latin typeface="Acumin Pro" panose="020B0504020202020204" pitchFamily="34" charset="77"/>
              </a:defRPr>
            </a:lvl1pPr>
          </a:lstStyle>
          <a:p>
            <a:fld id="{E0C8DACD-4E35-4E4C-AC75-C3DE50F04E7E}" type="datetime1">
              <a:rPr lang="en-US" smtClean="0"/>
              <a:pPr/>
              <a:t>11/2/2021</a:t>
            </a:fld>
            <a:endParaRPr lang="en-US" dirty="0"/>
          </a:p>
        </p:txBody>
      </p:sp>
      <p:sp>
        <p:nvSpPr>
          <p:cNvPr id="5" name="Footer Placeholder 4"/>
          <p:cNvSpPr>
            <a:spLocks noGrp="1"/>
          </p:cNvSpPr>
          <p:nvPr>
            <p:ph type="ftr" sz="quarter" idx="3"/>
          </p:nvPr>
        </p:nvSpPr>
        <p:spPr>
          <a:xfrm>
            <a:off x="853384" y="6219163"/>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7840786" y="6200875"/>
            <a:ext cx="365760" cy="365760"/>
          </a:xfrm>
          <a:prstGeom prst="ellipse">
            <a:avLst/>
          </a:prstGeom>
          <a:noFill/>
        </p:spPr>
        <p:txBody>
          <a:bodyPr vert="horz" lIns="18288" tIns="45720" rIns="18288" bIns="45720" rtlCol="0" anchor="ctr">
            <a:noAutofit/>
          </a:bodyPr>
          <a:lstStyle>
            <a:lvl1pPr algn="ctr">
              <a:defRPr sz="1000" b="1" i="0" spc="0" baseline="0">
                <a:solidFill>
                  <a:schemeClr val="tx1"/>
                </a:solidFill>
                <a:latin typeface="Acumin Pro Semibold" panose="020B0504020202020204" pitchFamily="34" charset="77"/>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5" r:id="rId1"/>
    <p:sldLayoutId id="2147483709" r:id="rId2"/>
    <p:sldLayoutId id="2147483720" r:id="rId3"/>
    <p:sldLayoutId id="2147483721" r:id="rId4"/>
    <p:sldLayoutId id="2147483722" r:id="rId5"/>
    <p:sldLayoutId id="2147483723" r:id="rId6"/>
    <p:sldLayoutId id="2147483724" r:id="rId7"/>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mailto:gray160@purdue.edu"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EE850DF-3D9E-1B47-90FF-ED7F0C971735}"/>
              </a:ext>
            </a:extLst>
          </p:cNvPr>
          <p:cNvSpPr>
            <a:spLocks noGrp="1"/>
          </p:cNvSpPr>
          <p:nvPr>
            <p:ph type="ctrTitle"/>
          </p:nvPr>
        </p:nvSpPr>
        <p:spPr>
          <a:xfrm>
            <a:off x="868011" y="49907"/>
            <a:ext cx="6925732" cy="775597"/>
          </a:xfrm>
        </p:spPr>
        <p:txBody>
          <a:bodyPr/>
          <a:lstStyle/>
          <a:p>
            <a:r>
              <a:rPr lang="en-US" sz="2800" dirty="0"/>
              <a:t>Title</a:t>
            </a:r>
            <a:br>
              <a:rPr lang="en-US" sz="2800" dirty="0"/>
            </a:br>
            <a:r>
              <a:rPr lang="en-US" sz="2800" dirty="0"/>
              <a:t>Presenter, Co-Authors</a:t>
            </a:r>
          </a:p>
        </p:txBody>
      </p:sp>
      <p:sp>
        <p:nvSpPr>
          <p:cNvPr id="4" name="Body Text">
            <a:extLst>
              <a:ext uri="{FF2B5EF4-FFF2-40B4-BE49-F238E27FC236}">
                <a16:creationId xmlns:a16="http://schemas.microsoft.com/office/drawing/2014/main" id="{A576C15D-F831-C840-A05A-A5EF685D5411}"/>
              </a:ext>
            </a:extLst>
          </p:cNvPr>
          <p:cNvSpPr>
            <a:spLocks noGrp="1"/>
          </p:cNvSpPr>
          <p:nvPr>
            <p:ph type="body" sz="quarter" idx="14"/>
          </p:nvPr>
        </p:nvSpPr>
        <p:spPr/>
        <p:txBody>
          <a:bodyPr/>
          <a:lstStyle/>
          <a:p>
            <a:pPr lvl="0"/>
            <a:r>
              <a:rPr lang="en-US" dirty="0"/>
              <a:t>Overview of work</a:t>
            </a:r>
          </a:p>
          <a:p>
            <a:pPr lvl="0"/>
            <a:r>
              <a:rPr lang="en-US"/>
              <a:t>Sponsors</a:t>
            </a:r>
            <a:endParaRPr lang="en-US" dirty="0"/>
          </a:p>
          <a:p>
            <a:pPr lvl="0"/>
            <a:r>
              <a:rPr lang="en-US" dirty="0"/>
              <a:t>Results</a:t>
            </a:r>
          </a:p>
          <a:p>
            <a:pPr lvl="0"/>
            <a:r>
              <a:rPr lang="en-US" dirty="0"/>
              <a:t>Plans</a:t>
            </a:r>
          </a:p>
          <a:p>
            <a:pPr lvl="0"/>
            <a:r>
              <a:rPr lang="en-US" dirty="0"/>
              <a:t>Impact</a:t>
            </a:r>
          </a:p>
        </p:txBody>
      </p:sp>
      <p:sp>
        <p:nvSpPr>
          <p:cNvPr id="5" name="Picture or Chart" descr="Picture or Chart">
            <a:extLst>
              <a:ext uri="{FF2B5EF4-FFF2-40B4-BE49-F238E27FC236}">
                <a16:creationId xmlns:a16="http://schemas.microsoft.com/office/drawing/2014/main" id="{5278F310-89E8-194C-A2E1-A5EE3F14CAAE}"/>
              </a:ext>
            </a:extLst>
          </p:cNvPr>
          <p:cNvSpPr>
            <a:spLocks noGrp="1"/>
          </p:cNvSpPr>
          <p:nvPr>
            <p:ph sz="quarter" idx="13"/>
          </p:nvPr>
        </p:nvSpPr>
        <p:spPr/>
        <p:txBody>
          <a:bodyPr/>
          <a:lstStyle/>
          <a:p>
            <a:endParaRPr lang="en-US" dirty="0"/>
          </a:p>
        </p:txBody>
      </p:sp>
      <p:pic>
        <p:nvPicPr>
          <p:cNvPr id="8" name="Purdue CoBrand" descr="Purdue CoBrand Logo">
            <a:extLst>
              <a:ext uri="{FF2B5EF4-FFF2-40B4-BE49-F238E27FC236}">
                <a16:creationId xmlns:a16="http://schemas.microsoft.com/office/drawing/2014/main" id="{DAF4B4A5-130A-0D4D-9089-CA01E6FA8107}"/>
              </a:ext>
            </a:extLst>
          </p:cNvPr>
          <p:cNvPicPr>
            <a:picLocks noChangeAspect="1"/>
          </p:cNvPicPr>
          <p:nvPr/>
        </p:nvPicPr>
        <p:blipFill rotWithShape="1">
          <a:blip r:embed="rId2"/>
          <a:srcRect r="46202"/>
          <a:stretch/>
        </p:blipFill>
        <p:spPr>
          <a:xfrm>
            <a:off x="868011" y="6072299"/>
            <a:ext cx="1858411" cy="365760"/>
          </a:xfrm>
          <a:prstGeom prst="rect">
            <a:avLst/>
          </a:prstGeom>
        </p:spPr>
      </p:pic>
      <p:sp>
        <p:nvSpPr>
          <p:cNvPr id="11" name="TextBox 10">
            <a:extLst>
              <a:ext uri="{FF2B5EF4-FFF2-40B4-BE49-F238E27FC236}">
                <a16:creationId xmlns:a16="http://schemas.microsoft.com/office/drawing/2014/main" id="{8616D018-67EF-4F30-A5AB-B0D1F7495F88}"/>
              </a:ext>
            </a:extLst>
          </p:cNvPr>
          <p:cNvSpPr txBox="1"/>
          <p:nvPr/>
        </p:nvSpPr>
        <p:spPr>
          <a:xfrm>
            <a:off x="6845417" y="6104795"/>
            <a:ext cx="1543574" cy="461665"/>
          </a:xfrm>
          <a:prstGeom prst="rect">
            <a:avLst/>
          </a:prstGeom>
          <a:noFill/>
        </p:spPr>
        <p:txBody>
          <a:bodyPr wrap="square" rtlCol="0">
            <a:spAutoFit/>
          </a:bodyPr>
          <a:lstStyle/>
          <a:p>
            <a:pPr algn="ctr"/>
            <a:r>
              <a:rPr lang="en-US" sz="1200" dirty="0"/>
              <a:t>AMP Expo</a:t>
            </a:r>
          </a:p>
          <a:p>
            <a:pPr algn="ctr"/>
            <a:r>
              <a:rPr lang="en-US" sz="1200" dirty="0"/>
              <a:t>11/23/21</a:t>
            </a:r>
          </a:p>
        </p:txBody>
      </p:sp>
    </p:spTree>
    <p:extLst>
      <p:ext uri="{BB962C8B-B14F-4D97-AF65-F5344CB8AC3E}">
        <p14:creationId xmlns:p14="http://schemas.microsoft.com/office/powerpoint/2010/main" val="1286325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DEE850DF-3D9E-1B47-90FF-ED7F0C971735}"/>
              </a:ext>
            </a:extLst>
          </p:cNvPr>
          <p:cNvSpPr>
            <a:spLocks noGrp="1"/>
          </p:cNvSpPr>
          <p:nvPr>
            <p:ph type="ctrTitle"/>
          </p:nvPr>
        </p:nvSpPr>
        <p:spPr>
          <a:xfrm>
            <a:off x="868011" y="25167"/>
            <a:ext cx="7428701" cy="886397"/>
          </a:xfrm>
        </p:spPr>
        <p:txBody>
          <a:bodyPr/>
          <a:lstStyle/>
          <a:p>
            <a:pPr algn="ctr"/>
            <a:r>
              <a:rPr lang="en-US" sz="3200" i="0" dirty="0"/>
              <a:t>Information about Three Minute Thesis Competition, </a:t>
            </a:r>
            <a:br>
              <a:rPr lang="en-US" sz="3200" i="0" dirty="0"/>
            </a:br>
            <a:r>
              <a:rPr lang="en-US" sz="3200" i="0" dirty="0"/>
              <a:t>AMP Event – November 23, 2021</a:t>
            </a:r>
            <a:r>
              <a:rPr lang="en-US" sz="3200" b="0" i="0" dirty="0"/>
              <a:t> </a:t>
            </a:r>
            <a:endParaRPr lang="en-US" sz="3200" dirty="0"/>
          </a:p>
        </p:txBody>
      </p:sp>
      <p:sp>
        <p:nvSpPr>
          <p:cNvPr id="4" name="Body Text">
            <a:extLst>
              <a:ext uri="{FF2B5EF4-FFF2-40B4-BE49-F238E27FC236}">
                <a16:creationId xmlns:a16="http://schemas.microsoft.com/office/drawing/2014/main" id="{A576C15D-F831-C840-A05A-A5EF685D5411}"/>
              </a:ext>
            </a:extLst>
          </p:cNvPr>
          <p:cNvSpPr>
            <a:spLocks noGrp="1"/>
          </p:cNvSpPr>
          <p:nvPr>
            <p:ph type="body" sz="quarter" idx="14"/>
          </p:nvPr>
        </p:nvSpPr>
        <p:spPr>
          <a:xfrm>
            <a:off x="1128501" y="1182848"/>
            <a:ext cx="7260490" cy="4146077"/>
          </a:xfrm>
        </p:spPr>
        <p:txBody>
          <a:bodyPr>
            <a:normAutofit fontScale="92500" lnSpcReduction="10000"/>
          </a:bodyPr>
          <a:lstStyle/>
          <a:p>
            <a:pPr marL="0" indent="0" fontAlgn="base">
              <a:buNone/>
            </a:pPr>
            <a:r>
              <a:rPr lang="en-US" sz="1500" dirty="0"/>
              <a:t>Please make sure that you review these important rules: </a:t>
            </a:r>
          </a:p>
          <a:p>
            <a:pPr fontAlgn="base"/>
            <a:r>
              <a:rPr lang="en-US" sz="1500" dirty="0"/>
              <a:t>A single static PowerPoint slide is permitted</a:t>
            </a:r>
          </a:p>
          <a:p>
            <a:pPr fontAlgn="base"/>
            <a:r>
              <a:rPr lang="en-US" sz="1500" dirty="0"/>
              <a:t>Please do not include any animations, video files, .gifs or electronic media (e.g. sound and video files) </a:t>
            </a:r>
          </a:p>
          <a:p>
            <a:pPr fontAlgn="base"/>
            <a:r>
              <a:rPr lang="en-US" sz="1500" dirty="0"/>
              <a:t>Please do not include any confidential information</a:t>
            </a:r>
          </a:p>
          <a:p>
            <a:pPr fontAlgn="base"/>
            <a:r>
              <a:rPr lang="en-US" sz="1500" dirty="0"/>
              <a:t>Your slide will be presented from the beginning of your oration</a:t>
            </a:r>
          </a:p>
          <a:p>
            <a:pPr fontAlgn="base"/>
            <a:r>
              <a:rPr lang="en-US" sz="1500" dirty="0"/>
              <a:t>Anyone can present: graduate students, post docs, research staff, faculty, but only graduate students will be eligible to win awards, and their Faculty advisor must be present in order to qualify for awards.</a:t>
            </a:r>
          </a:p>
          <a:p>
            <a:pPr fontAlgn="base"/>
            <a:r>
              <a:rPr lang="en-US" sz="1500" dirty="0"/>
              <a:t>The Expo will start at noon on Tuesday, November 23, 2021 in the Innovation Room of Convergence in Discovery Park (101 Foundry Dr, West Lafayette) </a:t>
            </a:r>
          </a:p>
          <a:p>
            <a:pPr fontAlgn="base"/>
            <a:r>
              <a:rPr lang="en-US" sz="1500" dirty="0"/>
              <a:t>Time will be carefully monitored, and the-3 minute deadline will be strictly imposed. Winners will be announced at the end of the meeting. </a:t>
            </a:r>
          </a:p>
          <a:p>
            <a:pPr fontAlgn="base"/>
            <a:r>
              <a:rPr lang="en-US" sz="1500" dirty="0"/>
              <a:t>Awards are: </a:t>
            </a:r>
          </a:p>
          <a:p>
            <a:pPr lvl="1" fontAlgn="base"/>
            <a:r>
              <a:rPr lang="en-US" sz="1500" dirty="0"/>
              <a:t>$500 award for first place  </a:t>
            </a:r>
          </a:p>
          <a:p>
            <a:pPr lvl="1" fontAlgn="base"/>
            <a:r>
              <a:rPr lang="en-US" sz="1500" dirty="0"/>
              <a:t>$300 award for second place  </a:t>
            </a:r>
          </a:p>
          <a:p>
            <a:pPr lvl="1" fontAlgn="base"/>
            <a:r>
              <a:rPr lang="en-US" sz="1500" dirty="0"/>
              <a:t>$200 award for third place </a:t>
            </a:r>
          </a:p>
          <a:p>
            <a:pPr fontAlgn="base"/>
            <a:r>
              <a:rPr lang="en-US" sz="1500" dirty="0"/>
              <a:t>Please email final slide to Jen Gray at </a:t>
            </a:r>
            <a:r>
              <a:rPr lang="en-US" sz="1500" u="sng" dirty="0">
                <a:hlinkClick r:id="rId2"/>
              </a:rPr>
              <a:t>gray160@purdue.edu</a:t>
            </a:r>
            <a:r>
              <a:rPr lang="en-US" sz="1500" dirty="0"/>
              <a:t> by 11/18/21. Please reach out to Jen if you have any questions </a:t>
            </a:r>
          </a:p>
        </p:txBody>
      </p:sp>
      <p:pic>
        <p:nvPicPr>
          <p:cNvPr id="8" name="Purdue CoBrand" descr="Purdue CoBrand Logo">
            <a:extLst>
              <a:ext uri="{FF2B5EF4-FFF2-40B4-BE49-F238E27FC236}">
                <a16:creationId xmlns:a16="http://schemas.microsoft.com/office/drawing/2014/main" id="{DAF4B4A5-130A-0D4D-9089-CA01E6FA8107}"/>
              </a:ext>
            </a:extLst>
          </p:cNvPr>
          <p:cNvPicPr>
            <a:picLocks noChangeAspect="1"/>
          </p:cNvPicPr>
          <p:nvPr/>
        </p:nvPicPr>
        <p:blipFill rotWithShape="1">
          <a:blip r:embed="rId3"/>
          <a:srcRect r="46202"/>
          <a:stretch/>
        </p:blipFill>
        <p:spPr>
          <a:xfrm>
            <a:off x="868011" y="6072299"/>
            <a:ext cx="1858411" cy="365760"/>
          </a:xfrm>
          <a:prstGeom prst="rect">
            <a:avLst/>
          </a:prstGeom>
        </p:spPr>
      </p:pic>
      <p:sp>
        <p:nvSpPr>
          <p:cNvPr id="11" name="TextBox 10">
            <a:extLst>
              <a:ext uri="{FF2B5EF4-FFF2-40B4-BE49-F238E27FC236}">
                <a16:creationId xmlns:a16="http://schemas.microsoft.com/office/drawing/2014/main" id="{8616D018-67EF-4F30-A5AB-B0D1F7495F88}"/>
              </a:ext>
            </a:extLst>
          </p:cNvPr>
          <p:cNvSpPr txBox="1"/>
          <p:nvPr/>
        </p:nvSpPr>
        <p:spPr>
          <a:xfrm>
            <a:off x="6845417" y="6104795"/>
            <a:ext cx="1543574" cy="461665"/>
          </a:xfrm>
          <a:prstGeom prst="rect">
            <a:avLst/>
          </a:prstGeom>
          <a:noFill/>
        </p:spPr>
        <p:txBody>
          <a:bodyPr wrap="square" rtlCol="0">
            <a:spAutoFit/>
          </a:bodyPr>
          <a:lstStyle/>
          <a:p>
            <a:pPr algn="ctr"/>
            <a:r>
              <a:rPr lang="en-US" sz="1200" dirty="0"/>
              <a:t>AMP Expo</a:t>
            </a:r>
          </a:p>
          <a:p>
            <a:pPr algn="ctr"/>
            <a:r>
              <a:rPr lang="en-US" sz="1200" dirty="0"/>
              <a:t>11/23/21</a:t>
            </a:r>
          </a:p>
        </p:txBody>
      </p:sp>
    </p:spTree>
    <p:extLst>
      <p:ext uri="{BB962C8B-B14F-4D97-AF65-F5344CB8AC3E}">
        <p14:creationId xmlns:p14="http://schemas.microsoft.com/office/powerpoint/2010/main" val="2923007435"/>
      </p:ext>
    </p:extLst>
  </p:cSld>
  <p:clrMapOvr>
    <a:masterClrMapping/>
  </p:clrMapOvr>
</p:sld>
</file>

<file path=ppt/theme/theme1.xml><?xml version="1.0" encoding="utf-8"?>
<a:theme xmlns:a="http://schemas.openxmlformats.org/drawingml/2006/main" name="Purdue2">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resentation1" id="{0F7A2058-D776-41B7-84A0-0C874A3FCA7D}" vid="{0B5A5621-8B38-4282-8CA5-79EF5D6FFF9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3FF6CD73A2FA440A61F52680908B6FD" ma:contentTypeVersion="14" ma:contentTypeDescription="Create a new document." ma:contentTypeScope="" ma:versionID="cf745c2ed028669a1c42463c14058191">
  <xsd:schema xmlns:xsd="http://www.w3.org/2001/XMLSchema" xmlns:xs="http://www.w3.org/2001/XMLSchema" xmlns:p="http://schemas.microsoft.com/office/2006/metadata/properties" xmlns:ns3="4089877a-e1df-4b89-bbf6-a6f08e110123" xmlns:ns4="df1560e8-7dfd-44e3-b642-c2812602960a" targetNamespace="http://schemas.microsoft.com/office/2006/metadata/properties" ma:root="true" ma:fieldsID="0f5543182d432ea3155da50a421653ba" ns3:_="" ns4:_="">
    <xsd:import namespace="4089877a-e1df-4b89-bbf6-a6f08e110123"/>
    <xsd:import namespace="df1560e8-7dfd-44e3-b642-c2812602960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89877a-e1df-4b89-bbf6-a6f08e11012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f1560e8-7dfd-44e3-b642-c2812602960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3525F74-F09C-4632-962A-6CE5B007BE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89877a-e1df-4b89-bbf6-a6f08e110123"/>
    <ds:schemaRef ds:uri="df1560e8-7dfd-44e3-b642-c281260296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9C5C64-8923-490D-BD0C-4C9D209305B9}">
  <ds:schemaRefs>
    <ds:schemaRef ds:uri="http://schemas.microsoft.com/sharepoint/v3/contenttype/forms"/>
  </ds:schemaRefs>
</ds:datastoreItem>
</file>

<file path=customXml/itemProps3.xml><?xml version="1.0" encoding="utf-8"?>
<ds:datastoreItem xmlns:ds="http://schemas.openxmlformats.org/officeDocument/2006/customXml" ds:itemID="{C775B3F1-1139-436F-A0AC-F2183BFEEC79}">
  <ds:schemaRefs>
    <ds:schemaRef ds:uri="http://www.w3.org/XML/1998/namespace"/>
    <ds:schemaRef ds:uri="http://purl.org/dc/elements/1.1/"/>
    <ds:schemaRef ds:uri="http://purl.org/dc/terms/"/>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df1560e8-7dfd-44e3-b642-c2812602960a"/>
    <ds:schemaRef ds:uri="4089877a-e1df-4b89-bbf6-a6f08e110123"/>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COBRAND-PPT-TEMPLATE_StdScreen_Embedded-Brand-Fonts_Cross-Platform_Black</Template>
  <TotalTime>24</TotalTime>
  <Words>263</Words>
  <Application>Microsoft Office PowerPoint</Application>
  <PresentationFormat>On-screen Show (4:3)</PresentationFormat>
  <Paragraphs>24</Paragraphs>
  <Slides>2</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vt:i4>
      </vt:variant>
    </vt:vector>
  </HeadingPairs>
  <TitlesOfParts>
    <vt:vector size="14" baseType="lpstr">
      <vt:lpstr>Acumin Pro ExtraCondensed Smbd</vt:lpstr>
      <vt:lpstr>United Sans Rg Md</vt:lpstr>
      <vt:lpstr>Acumin Pro SemiCondensed</vt:lpstr>
      <vt:lpstr>United Sans Cd Md</vt:lpstr>
      <vt:lpstr>Arial</vt:lpstr>
      <vt:lpstr>Calibri</vt:lpstr>
      <vt:lpstr>Acumin Pro Semibold</vt:lpstr>
      <vt:lpstr>Acumin Pro ExtraCondensed</vt:lpstr>
      <vt:lpstr>Acumin Pro</vt:lpstr>
      <vt:lpstr>Wingdings</vt:lpstr>
      <vt:lpstr>Acumin Pro Medium</vt:lpstr>
      <vt:lpstr>Purdue2</vt:lpstr>
      <vt:lpstr>Title Presenter, Co-Authors</vt:lpstr>
      <vt:lpstr>Information about Three Minute Thesis Competition,  AMP Event – November 23, 2021 </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Gray, Jennifer H</dc:creator>
  <cp:lastModifiedBy>Farmus, Cristina D</cp:lastModifiedBy>
  <cp:revision>3</cp:revision>
  <dcterms:created xsi:type="dcterms:W3CDTF">2021-10-28T10:43:42Z</dcterms:created>
  <dcterms:modified xsi:type="dcterms:W3CDTF">2021-11-02T12:14:51Z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0x01010083FF6CD73A2FA440A61F52680908B6FD</vt:lpwstr>
  </property>
</Properties>
</file>