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-188355"/>
            <a:ext cx="7766936" cy="1646302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tx1"/>
                </a:solidFill>
                <a:latin typeface="United Sans Cd Bd" pitchFamily="50" charset="0"/>
              </a:rPr>
              <a:t>SPECIAL SEMINAR</a:t>
            </a:r>
            <a:endParaRPr lang="en-US" sz="8000" dirty="0">
              <a:solidFill>
                <a:schemeClr val="tx1"/>
              </a:solidFill>
              <a:latin typeface="United Sans Cd Bd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27180" y="1595733"/>
            <a:ext cx="11035430" cy="1096899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accent1"/>
                </a:solidFill>
                <a:latin typeface="United Sans Cd Md" pitchFamily="50" charset="0"/>
              </a:rPr>
              <a:t>Advancing Pathogen Detection: </a:t>
            </a:r>
          </a:p>
          <a:p>
            <a:pPr algn="ctr"/>
            <a:r>
              <a:rPr lang="en-US" sz="4800" b="1" dirty="0" smtClean="0">
                <a:solidFill>
                  <a:schemeClr val="accent1"/>
                </a:solidFill>
                <a:latin typeface="United Sans Cd Md" pitchFamily="50" charset="0"/>
              </a:rPr>
              <a:t>Complex Solutions vs Point-of-Care</a:t>
            </a:r>
            <a:endParaRPr lang="en-US" sz="4800" b="1" dirty="0">
              <a:solidFill>
                <a:schemeClr val="accent1"/>
              </a:solidFill>
              <a:latin typeface="United Sans Cd Md" pitchFamily="5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9945" y="275572"/>
            <a:ext cx="6025019" cy="9645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30257" y="3923702"/>
            <a:ext cx="5937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United Sans Cd Bd" pitchFamily="50" charset="0"/>
              </a:rPr>
              <a:t>Thursday, Sept. 30@3:30-4:30pm</a:t>
            </a:r>
            <a:endParaRPr lang="en-US" sz="4000" dirty="0">
              <a:latin typeface="United Sans Cd Bd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7939" y="4572897"/>
            <a:ext cx="5156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United Sans Cd Bd" pitchFamily="50" charset="0"/>
              </a:rPr>
              <a:t>Lynn Hall 1136</a:t>
            </a:r>
            <a:endParaRPr lang="en-US" sz="4400" dirty="0">
              <a:latin typeface="United Sans Cd Bd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2720" y="3785916"/>
            <a:ext cx="5787025" cy="14773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331" y="5774652"/>
            <a:ext cx="6774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United Sans Cd Bd" pitchFamily="50" charset="0"/>
              </a:rPr>
              <a:t>J. Paul Robinson, PhD, FAIMBE, FAAAS</a:t>
            </a:r>
            <a:endParaRPr lang="en-US" sz="4400" dirty="0">
              <a:latin typeface="United Sans Cd B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1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8E6F3E"/>
      </a:accent1>
      <a:accent2>
        <a:srgbClr val="000000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</TotalTime>
  <Words>28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Trebuchet MS</vt:lpstr>
      <vt:lpstr>United Sans Cd Bd</vt:lpstr>
      <vt:lpstr>United Sans Cd Md</vt:lpstr>
      <vt:lpstr>Wingdings 3</vt:lpstr>
      <vt:lpstr>Facet</vt:lpstr>
      <vt:lpstr>SPECIAL SEMINAR</vt:lpstr>
    </vt:vector>
  </TitlesOfParts>
  <Company>Purdue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SEMINAR</dc:title>
  <dc:creator>Lane, Erin R</dc:creator>
  <cp:lastModifiedBy>Lane, Erin R</cp:lastModifiedBy>
  <cp:revision>4</cp:revision>
  <dcterms:created xsi:type="dcterms:W3CDTF">2021-09-23T15:48:23Z</dcterms:created>
  <dcterms:modified xsi:type="dcterms:W3CDTF">2021-09-23T16:13:49Z</dcterms:modified>
</cp:coreProperties>
</file>