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6256000" cy="9144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98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810B"/>
    <a:srgbClr val="595959"/>
    <a:srgbClr val="2EAF9B"/>
    <a:srgbClr val="5B6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4660"/>
  </p:normalViewPr>
  <p:slideViewPr>
    <p:cSldViewPr snapToGrid="0">
      <p:cViewPr varScale="1">
        <p:scale>
          <a:sx n="54" d="100"/>
          <a:sy n="54" d="100"/>
        </p:scale>
        <p:origin x="858" y="90"/>
      </p:cViewPr>
      <p:guideLst>
        <p:guide orient="horz" pos="981"/>
        <p:guide pos="98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100" d="100"/>
          <a:sy n="100" d="100"/>
        </p:scale>
        <p:origin x="656" y="-148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A89B09-3953-4939-B8DB-563E4B3B64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54FC12-2E36-4A97-BCD4-BDACB11D76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569D9A-2556-434F-8145-65A5B13F096A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29E7E-10B2-4FE9-AADD-620BA09AE8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B0D1B-F494-47A0-B7BF-6100F8EEB5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BF19A-6235-4D88-9963-FE1B4D1A2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65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20045-9073-40C3-9012-9AAC10353FD0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24865-057F-4BC3-8CDF-A0393298E6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49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820583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11289"/>
            <a:ext cx="16256000" cy="9155289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9423" y="3206046"/>
            <a:ext cx="10355915" cy="2195069"/>
          </a:xfrm>
        </p:spPr>
        <p:txBody>
          <a:bodyPr anchor="b">
            <a:noAutofit/>
          </a:bodyPr>
          <a:lstStyle>
            <a:lvl1pPr algn="r">
              <a:defRPr sz="7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423" y="5401111"/>
            <a:ext cx="10355915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3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3" y="812800"/>
            <a:ext cx="11462224" cy="4538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5960533"/>
            <a:ext cx="11462224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76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779" y="812800"/>
            <a:ext cx="10792179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21519" y="4842933"/>
            <a:ext cx="9632699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5960533"/>
            <a:ext cx="11462224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22493" y="1053838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857348" y="3848742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98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3" y="2575984"/>
            <a:ext cx="11462224" cy="3460613"/>
          </a:xfrm>
        </p:spPr>
        <p:txBody>
          <a:bodyPr anchor="b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6036597"/>
            <a:ext cx="11462224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35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1779" y="812800"/>
            <a:ext cx="10792179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3110" y="5350933"/>
            <a:ext cx="11462225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6036597"/>
            <a:ext cx="11462224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22493" y="1053838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857348" y="3848742"/>
            <a:ext cx="812800" cy="779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lvl="0"/>
            <a:r>
              <a:rPr lang="en-US" sz="10666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2792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12800"/>
            <a:ext cx="11450937" cy="4030133"/>
          </a:xfrm>
        </p:spPr>
        <p:txBody>
          <a:bodyPr anchor="ctr">
            <a:normAutofit/>
          </a:bodyPr>
          <a:lstStyle>
            <a:lvl1pPr algn="l">
              <a:defRPr sz="5867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03110" y="5350933"/>
            <a:ext cx="11462225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6036597"/>
            <a:ext cx="11462224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8847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38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23565" y="812799"/>
            <a:ext cx="1739657" cy="700193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3114" y="812800"/>
            <a:ext cx="9413533" cy="70019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66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77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61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3" y="3601157"/>
            <a:ext cx="11462224" cy="2435441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3" y="6036597"/>
            <a:ext cx="11462224" cy="1147200"/>
          </a:xfrm>
        </p:spPr>
        <p:txBody>
          <a:bodyPr anchor="t"/>
          <a:lstStyle>
            <a:lvl1pPr marL="0" indent="0" algn="l">
              <a:buNone/>
              <a:defRPr sz="26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24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3113" y="2880785"/>
            <a:ext cx="5578713" cy="51743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627" y="2880786"/>
            <a:ext cx="5578712" cy="51743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63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994" y="2881311"/>
            <a:ext cx="5580831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0994" y="3649661"/>
            <a:ext cx="5580831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4511" y="2881311"/>
            <a:ext cx="558082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4513" y="3649661"/>
            <a:ext cx="5580823" cy="440548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9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2" y="812800"/>
            <a:ext cx="11462224" cy="17610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42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02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2" y="1998139"/>
            <a:ext cx="5139371" cy="1704621"/>
          </a:xfrm>
        </p:spPr>
        <p:txBody>
          <a:bodyPr anchor="b">
            <a:normAutofit/>
          </a:bodyPr>
          <a:lstStyle>
            <a:lvl1pPr>
              <a:defRPr sz="2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7282" y="686566"/>
            <a:ext cx="6018055" cy="736858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3112" y="3702759"/>
            <a:ext cx="5139371" cy="3445932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402" indent="0">
              <a:buNone/>
              <a:defRPr sz="1867"/>
            </a:lvl2pPr>
            <a:lvl3pPr marL="1218804" indent="0">
              <a:buNone/>
              <a:defRPr sz="1600"/>
            </a:lvl3pPr>
            <a:lvl4pPr marL="1828206" indent="0">
              <a:buNone/>
              <a:defRPr sz="1333"/>
            </a:lvl4pPr>
            <a:lvl5pPr marL="2437607" indent="0">
              <a:buNone/>
              <a:defRPr sz="1333"/>
            </a:lvl5pPr>
            <a:lvl6pPr marL="3047009" indent="0">
              <a:buNone/>
              <a:defRPr sz="1333"/>
            </a:lvl6pPr>
            <a:lvl7pPr marL="3656411" indent="0">
              <a:buNone/>
              <a:defRPr sz="1333"/>
            </a:lvl7pPr>
            <a:lvl8pPr marL="4265813" indent="0">
              <a:buNone/>
              <a:defRPr sz="1333"/>
            </a:lvl8pPr>
            <a:lvl9pPr marL="4875215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65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113" y="6400800"/>
            <a:ext cx="1146222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3112" y="812800"/>
            <a:ext cx="11462224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3113" y="7156451"/>
            <a:ext cx="11462223" cy="8986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34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11289"/>
            <a:ext cx="16256000" cy="9155289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3112" y="812800"/>
            <a:ext cx="11462224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3112" y="2880786"/>
            <a:ext cx="11462224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06845" y="8055150"/>
            <a:ext cx="121591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3112" y="8055150"/>
            <a:ext cx="839681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4218" y="8055150"/>
            <a:ext cx="91111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62F46B-5253-471C-A890-0BBD080594CD}"/>
              </a:ext>
            </a:extLst>
          </p:cNvPr>
          <p:cNvSpPr/>
          <p:nvPr userDrawn="1"/>
        </p:nvSpPr>
        <p:spPr>
          <a:xfrm>
            <a:off x="934022" y="425607"/>
            <a:ext cx="14337861" cy="829707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67"/>
          </a:p>
        </p:txBody>
      </p:sp>
    </p:spTree>
    <p:extLst>
      <p:ext uri="{BB962C8B-B14F-4D97-AF65-F5344CB8AC3E}">
        <p14:creationId xmlns:p14="http://schemas.microsoft.com/office/powerpoint/2010/main" val="317124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  <p:sldLayoutId id="2147484068" r:id="rId12"/>
    <p:sldLayoutId id="2147484069" r:id="rId13"/>
    <p:sldLayoutId id="2147484070" r:id="rId14"/>
    <p:sldLayoutId id="2147484071" r:id="rId15"/>
    <p:sldLayoutId id="2147484072" r:id="rId16"/>
    <p:sldLayoutId id="2147484073" r:id="rId17"/>
  </p:sldLayoutIdLst>
  <p:txStyles>
    <p:titleStyle>
      <a:lvl1pPr algn="l" defTabSz="609585" rtl="0" eaLnBrk="1" latinLnBrk="0" hangingPunct="1"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6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22156" y="5978682"/>
            <a:ext cx="50825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FIRST LAST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PhD Candidate</a:t>
            </a:r>
          </a:p>
          <a:p>
            <a:pPr algn="ctr"/>
            <a:r>
              <a:rPr lang="en-US" sz="2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 OF RESEARCH</a:t>
            </a:r>
            <a:endParaRPr lang="en-US" sz="4267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89EDFFA-1911-4882-AFFE-29D3504072C2}"/>
              </a:ext>
            </a:extLst>
          </p:cNvPr>
          <p:cNvGrpSpPr/>
          <p:nvPr/>
        </p:nvGrpSpPr>
        <p:grpSpPr>
          <a:xfrm>
            <a:off x="2295079" y="2368326"/>
            <a:ext cx="6628016" cy="4975164"/>
            <a:chOff x="2179790" y="2625843"/>
            <a:chExt cx="6628016" cy="497516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A09ADA3-9D1F-425F-A9AF-A2DA110FE3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615"/>
            <a:stretch/>
          </p:blipFill>
          <p:spPr>
            <a:xfrm>
              <a:off x="2179790" y="2625843"/>
              <a:ext cx="6628016" cy="4975164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681774" y="3116913"/>
              <a:ext cx="5624048" cy="376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YOUR PRESENTATION TITLE GOES HERE!!!!</a:t>
              </a:r>
              <a:endParaRPr lang="en-US" sz="3600" b="1" i="1" dirty="0">
                <a:latin typeface="Arial" panose="020B0604020202020204" pitchFamily="34" charset="0"/>
                <a:ea typeface="Kozuka Gothic Pro H" panose="020B0800000000000000" pitchFamily="34" charset="-128"/>
                <a:cs typeface="Arial" panose="020B0604020202020204" pitchFamily="34" charset="0"/>
              </a:endParaRPr>
            </a:p>
            <a:p>
              <a:pPr algn="just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237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237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237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2370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DATE AND TIME OF PRESENTATION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EB51606-0DFF-4B61-87FE-88EF86375D49}"/>
              </a:ext>
            </a:extLst>
          </p:cNvPr>
          <p:cNvGrpSpPr/>
          <p:nvPr/>
        </p:nvGrpSpPr>
        <p:grpSpPr>
          <a:xfrm>
            <a:off x="1430490" y="748754"/>
            <a:ext cx="10684731" cy="1044086"/>
            <a:chOff x="1430490" y="487344"/>
            <a:chExt cx="10684731" cy="104408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9C15BDE-BAB7-4247-8128-33E06D8E6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0490" y="487344"/>
              <a:ext cx="7133315" cy="104408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D7FAD2-93C5-4AD1-AF09-A6140DBC1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3805" y="675711"/>
              <a:ext cx="3551416" cy="746864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D71A5EF-280B-4E9D-9EE5-7545822B9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490" y="7918976"/>
            <a:ext cx="6858594" cy="7376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C6C99F-648B-4224-8BF9-27D9266EF2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6892" y="3214244"/>
            <a:ext cx="2373074" cy="236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BF2CB4-63DA-409C-9BB1-34C7F8C1E35A}"/>
              </a:ext>
            </a:extLst>
          </p:cNvPr>
          <p:cNvSpPr txBox="1"/>
          <p:nvPr/>
        </p:nvSpPr>
        <p:spPr>
          <a:xfrm>
            <a:off x="10110527" y="3942608"/>
            <a:ext cx="233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2621229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2234</TotalTime>
  <Words>21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Kozuka Gothic Pro H</vt:lpstr>
      <vt:lpstr>Trebuchet MS</vt:lpstr>
      <vt:lpstr>Wingdings 3</vt:lpstr>
      <vt:lpstr>Facet</vt:lpstr>
      <vt:lpstr>PowerPoint Presentation</vt:lpstr>
    </vt:vector>
  </TitlesOfParts>
  <Company>Engineering Computer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Sarah E</dc:creator>
  <cp:lastModifiedBy>Rowen, Elizabeth Pearl</cp:lastModifiedBy>
  <cp:revision>81</cp:revision>
  <cp:lastPrinted>2022-04-15T12:46:40Z</cp:lastPrinted>
  <dcterms:created xsi:type="dcterms:W3CDTF">2017-10-20T15:32:02Z</dcterms:created>
  <dcterms:modified xsi:type="dcterms:W3CDTF">2022-11-01T17:12:46Z</dcterms:modified>
</cp:coreProperties>
</file>